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2452a11e4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425b9d1944818"/>
  </p:sldMasterIdLst>
  <p:sldIdLst>
    <p:sldId xmlns:r="http://schemas.openxmlformats.org/officeDocument/2006/relationships" id="256" r:id="R8917bec0bcbd410f"/>
    <p:sldId xmlns:r="http://schemas.openxmlformats.org/officeDocument/2006/relationships" id="257" r:id="R87e22c088bcf4a2c"/>
    <p:sldId xmlns:r="http://schemas.openxmlformats.org/officeDocument/2006/relationships" id="258" r:id="R3d715f2b94f44512"/>
    <p:sldId xmlns:r="http://schemas.openxmlformats.org/officeDocument/2006/relationships" id="259" r:id="R0dd3287232ff437b"/>
    <p:sldId xmlns:r="http://schemas.openxmlformats.org/officeDocument/2006/relationships" id="260" r:id="Rc23a05b5949149a2"/>
    <p:sldId xmlns:r="http://schemas.openxmlformats.org/officeDocument/2006/relationships" id="261" r:id="R58c399bab28f4729"/>
    <p:sldId xmlns:r="http://schemas.openxmlformats.org/officeDocument/2006/relationships" id="262" r:id="Ra9738b761b4d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425b9d1944818" /><Relationship Type="http://schemas.openxmlformats.org/officeDocument/2006/relationships/slide" Target="/ppt/slides/slide1.xml" Id="R8917bec0bcbd410f" /><Relationship Type="http://schemas.openxmlformats.org/officeDocument/2006/relationships/slide" Target="/ppt/slides/slide2.xml" Id="R87e22c088bcf4a2c" /><Relationship Type="http://schemas.openxmlformats.org/officeDocument/2006/relationships/slide" Target="/ppt/slides/slide3.xml" Id="R3d715f2b94f44512" /><Relationship Type="http://schemas.openxmlformats.org/officeDocument/2006/relationships/slide" Target="/ppt/slides/slide4.xml" Id="R0dd3287232ff437b" /><Relationship Type="http://schemas.openxmlformats.org/officeDocument/2006/relationships/slide" Target="/ppt/slides/slide5.xml" Id="Rc23a05b5949149a2" /><Relationship Type="http://schemas.openxmlformats.org/officeDocument/2006/relationships/slide" Target="/ppt/slides/slide6.xml" Id="R58c399bab28f4729" /><Relationship Type="http://schemas.openxmlformats.org/officeDocument/2006/relationships/slide" Target="/ppt/slides/slide7.xml" Id="Ra9738b761b4d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7ee44572343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e161fd240494c" /><Relationship Type="http://schemas.openxmlformats.org/officeDocument/2006/relationships/theme" Target="/ppt/slideMasters/theme/theme1.xml" Id="Rd82180fdf68a42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e161fd240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1c18a99b8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11b4bae88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cfc1cb76345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a79879c81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d90f326ed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f99956fac4b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4a9220c63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HEGERNES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HEGERNES INVEST AS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 OLE EDVARD ØYE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Hegernes Gård, Einavegen 1700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921 819 463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HEGERNES INVEST AS</a:t>
            </a:r>
          </a:p>
        </p:txBody>
      </p:sp>
    </p:spTree>
  </p:cSld>
  <p:clrMapOvr>
    <a:masterClrMapping xmlns:a="http://schemas.openxmlformats.org/drawingml/2006/main"/>
  </p:clrMapOvr>
</p:sld>
</file>