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c9e7c49f348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1bf1104d3a4eaf"/>
  </p:sldMasterIdLst>
  <p:sldIdLst>
    <p:sldId xmlns:r="http://schemas.openxmlformats.org/officeDocument/2006/relationships" id="256" r:id="Ra4ebea4ac2394060"/>
    <p:sldId xmlns:r="http://schemas.openxmlformats.org/officeDocument/2006/relationships" id="257" r:id="R1539af8fd4d24305"/>
    <p:sldId xmlns:r="http://schemas.openxmlformats.org/officeDocument/2006/relationships" id="258" r:id="R78040f1995c346ff"/>
    <p:sldId xmlns:r="http://schemas.openxmlformats.org/officeDocument/2006/relationships" id="259" r:id="Rd651cda25ce0425a"/>
    <p:sldId xmlns:r="http://schemas.openxmlformats.org/officeDocument/2006/relationships" id="260" r:id="Rb8d869e5e20e4bfb"/>
    <p:sldId xmlns:r="http://schemas.openxmlformats.org/officeDocument/2006/relationships" id="261" r:id="R4cb62c8b900340af"/>
    <p:sldId xmlns:r="http://schemas.openxmlformats.org/officeDocument/2006/relationships" id="262" r:id="R67fdc2ec28c2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bf1104d3a4eaf" /><Relationship Type="http://schemas.openxmlformats.org/officeDocument/2006/relationships/slide" Target="/ppt/slides/slide1.xml" Id="Ra4ebea4ac2394060" /><Relationship Type="http://schemas.openxmlformats.org/officeDocument/2006/relationships/slide" Target="/ppt/slides/slide2.xml" Id="R1539af8fd4d24305" /><Relationship Type="http://schemas.openxmlformats.org/officeDocument/2006/relationships/slide" Target="/ppt/slides/slide3.xml" Id="R78040f1995c346ff" /><Relationship Type="http://schemas.openxmlformats.org/officeDocument/2006/relationships/slide" Target="/ppt/slides/slide4.xml" Id="Rd651cda25ce0425a" /><Relationship Type="http://schemas.openxmlformats.org/officeDocument/2006/relationships/slide" Target="/ppt/slides/slide5.xml" Id="Rb8d869e5e20e4bfb" /><Relationship Type="http://schemas.openxmlformats.org/officeDocument/2006/relationships/slide" Target="/ppt/slides/slide6.xml" Id="R4cb62c8b900340af" /><Relationship Type="http://schemas.openxmlformats.org/officeDocument/2006/relationships/slide" Target="/ppt/slides/slide7.xml" Id="R67fdc2ec28c2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03c8381cb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3eab039d2445d" /><Relationship Type="http://schemas.openxmlformats.org/officeDocument/2006/relationships/theme" Target="/ppt/slideMasters/theme/theme1.xml" Id="R69c73f4a7a69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3eab039d2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0f3e0a9b8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ae6d043184c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8318387414c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3f8b639e346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469404cf847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7dc368642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67283d9cc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HPK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HPK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223 959 990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224 179 721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KROHNSTAD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921 820 526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HPK EIENDOM AS</a:t>
            </a:r>
          </a:p>
        </p:txBody>
      </p:sp>
    </p:spTree>
  </p:cSld>
  <p:clrMapOvr>
    <a:masterClrMapping xmlns:a="http://schemas.openxmlformats.org/drawingml/2006/main"/>
  </p:clrMapOvr>
</p:sld>
</file>