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83c7a3831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406344cd14d3a"/>
  </p:sldMasterIdLst>
  <p:sldIdLst>
    <p:sldId xmlns:r="http://schemas.openxmlformats.org/officeDocument/2006/relationships" id="256" r:id="Rf1607b794baa4896"/>
    <p:sldId xmlns:r="http://schemas.openxmlformats.org/officeDocument/2006/relationships" id="257" r:id="R9c1d390ce5114f40"/>
    <p:sldId xmlns:r="http://schemas.openxmlformats.org/officeDocument/2006/relationships" id="258" r:id="Rce002f5e07874b88"/>
    <p:sldId xmlns:r="http://schemas.openxmlformats.org/officeDocument/2006/relationships" id="259" r:id="R92602c238a8148e6"/>
    <p:sldId xmlns:r="http://schemas.openxmlformats.org/officeDocument/2006/relationships" id="260" r:id="R8d524c7d265442ab"/>
    <p:sldId xmlns:r="http://schemas.openxmlformats.org/officeDocument/2006/relationships" id="261" r:id="R4d609b4e5d6b4847"/>
    <p:sldId xmlns:r="http://schemas.openxmlformats.org/officeDocument/2006/relationships" id="262" r:id="R20ab0e1a233c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406344cd14d3a" /><Relationship Type="http://schemas.openxmlformats.org/officeDocument/2006/relationships/slide" Target="/ppt/slides/slide1.xml" Id="Rf1607b794baa4896" /><Relationship Type="http://schemas.openxmlformats.org/officeDocument/2006/relationships/slide" Target="/ppt/slides/slide2.xml" Id="R9c1d390ce5114f40" /><Relationship Type="http://schemas.openxmlformats.org/officeDocument/2006/relationships/slide" Target="/ppt/slides/slide3.xml" Id="Rce002f5e07874b88" /><Relationship Type="http://schemas.openxmlformats.org/officeDocument/2006/relationships/slide" Target="/ppt/slides/slide4.xml" Id="R92602c238a8148e6" /><Relationship Type="http://schemas.openxmlformats.org/officeDocument/2006/relationships/slide" Target="/ppt/slides/slide5.xml" Id="R8d524c7d265442ab" /><Relationship Type="http://schemas.openxmlformats.org/officeDocument/2006/relationships/slide" Target="/ppt/slides/slide6.xml" Id="R4d609b4e5d6b4847" /><Relationship Type="http://schemas.openxmlformats.org/officeDocument/2006/relationships/slide" Target="/ppt/slides/slide7.xml" Id="R20ab0e1a233c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4ba435e19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513bc6df746c2" /><Relationship Type="http://schemas.openxmlformats.org/officeDocument/2006/relationships/theme" Target="/ppt/slideMasters/theme/theme1.xml" Id="Ra78e8ab5f1cc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513bc6df7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e29fd5df4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7f7dafba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d5ef3eec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e4c8e64c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d5d84e5f1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c599b3ed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30b355cf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HESTKAMBEN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HESTKAMBEN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ARNESEN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HESTKAMBEN AS</a:t>
            </a:r>
          </a:p>
        </p:txBody>
      </p:sp>
    </p:spTree>
  </p:cSld>
  <p:clrMapOvr>
    <a:masterClrMapping xmlns:a="http://schemas.openxmlformats.org/drawingml/2006/main"/>
  </p:clrMapOvr>
</p:sld>
</file>