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9836a7042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d69169e814de4"/>
  </p:sldMasterIdLst>
  <p:sldIdLst>
    <p:sldId xmlns:r="http://schemas.openxmlformats.org/officeDocument/2006/relationships" id="256" r:id="R66f182831c064298"/>
    <p:sldId xmlns:r="http://schemas.openxmlformats.org/officeDocument/2006/relationships" id="257" r:id="Re3ad88d27edf4a25"/>
    <p:sldId xmlns:r="http://schemas.openxmlformats.org/officeDocument/2006/relationships" id="258" r:id="Rb241caa84e4645c6"/>
    <p:sldId xmlns:r="http://schemas.openxmlformats.org/officeDocument/2006/relationships" id="259" r:id="R77152d6941a94e49"/>
    <p:sldId xmlns:r="http://schemas.openxmlformats.org/officeDocument/2006/relationships" id="260" r:id="R10410e32deed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d69169e814de4" /><Relationship Type="http://schemas.openxmlformats.org/officeDocument/2006/relationships/slide" Target="/ppt/slides/slide1.xml" Id="R66f182831c064298" /><Relationship Type="http://schemas.openxmlformats.org/officeDocument/2006/relationships/slide" Target="/ppt/slides/slide2.xml" Id="Re3ad88d27edf4a25" /><Relationship Type="http://schemas.openxmlformats.org/officeDocument/2006/relationships/slide" Target="/ppt/slides/slide3.xml" Id="Rb241caa84e4645c6" /><Relationship Type="http://schemas.openxmlformats.org/officeDocument/2006/relationships/slide" Target="/ppt/slides/slide4.xml" Id="R77152d6941a94e49" /><Relationship Type="http://schemas.openxmlformats.org/officeDocument/2006/relationships/slide" Target="/ppt/slides/slide5.xml" Id="R10410e32deed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ddadf1d37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e06aa968a4702" /><Relationship Type="http://schemas.openxmlformats.org/officeDocument/2006/relationships/theme" Target="/ppt/slideMasters/theme/theme1.xml" Id="Rbd336463c960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e06aa968a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37d3c3ed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4f4018f7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01b8b5a55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791f4cae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ccd2d889c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