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633c8bec8f4b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6dc2783c7a4a40"/>
  </p:sldMasterIdLst>
  <p:sldIdLst>
    <p:sldId xmlns:r="http://schemas.openxmlformats.org/officeDocument/2006/relationships" id="256" r:id="R5d8f22e384eb4c7e"/>
    <p:sldId xmlns:r="http://schemas.openxmlformats.org/officeDocument/2006/relationships" id="257" r:id="Rf8b138459067415d"/>
    <p:sldId xmlns:r="http://schemas.openxmlformats.org/officeDocument/2006/relationships" id="258" r:id="R2979e7bccef44f63"/>
    <p:sldId xmlns:r="http://schemas.openxmlformats.org/officeDocument/2006/relationships" id="259" r:id="Raf187dbf12694cc0"/>
    <p:sldId xmlns:r="http://schemas.openxmlformats.org/officeDocument/2006/relationships" id="260" r:id="Rf18102855f0f4a88"/>
    <p:sldId xmlns:r="http://schemas.openxmlformats.org/officeDocument/2006/relationships" id="261" r:id="Rd8bb5c334c36494d"/>
    <p:sldId xmlns:r="http://schemas.openxmlformats.org/officeDocument/2006/relationships" id="262" r:id="Raea0462f336c44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dc2783c7a4a40" /><Relationship Type="http://schemas.openxmlformats.org/officeDocument/2006/relationships/slide" Target="/ppt/slides/slide1.xml" Id="R5d8f22e384eb4c7e" /><Relationship Type="http://schemas.openxmlformats.org/officeDocument/2006/relationships/slide" Target="/ppt/slides/slide2.xml" Id="Rf8b138459067415d" /><Relationship Type="http://schemas.openxmlformats.org/officeDocument/2006/relationships/slide" Target="/ppt/slides/slide3.xml" Id="R2979e7bccef44f63" /><Relationship Type="http://schemas.openxmlformats.org/officeDocument/2006/relationships/slide" Target="/ppt/slides/slide4.xml" Id="Raf187dbf12694cc0" /><Relationship Type="http://schemas.openxmlformats.org/officeDocument/2006/relationships/slide" Target="/ppt/slides/slide5.xml" Id="Rf18102855f0f4a88" /><Relationship Type="http://schemas.openxmlformats.org/officeDocument/2006/relationships/slide" Target="/ppt/slides/slide6.xml" Id="Rd8bb5c334c36494d" /><Relationship Type="http://schemas.openxmlformats.org/officeDocument/2006/relationships/slide" Target="/ppt/slides/slide7.xml" Id="Raea0462f336c44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b130dcdd640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fcbdfd4e94c88" /><Relationship Type="http://schemas.openxmlformats.org/officeDocument/2006/relationships/theme" Target="/ppt/slideMasters/theme/theme1.xml" Id="Rbcab76f4444f42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bfcbdfd4e94c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501f3418a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42f40c43e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ea9754829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7294d262a44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82e569f3e49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7c2be4ed84b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2382736c6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MASKIN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MASKIN &amp; TRANSPORT AS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5 773 732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−708 880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−621 617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2 977 983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REINHOLDTSEN ROY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KLAUSEN KRISTIN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921 832 656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MASKIN &amp; TRANSPORT AS</a:t>
            </a:r>
          </a:p>
        </p:txBody>
      </p:sp>
    </p:spTree>
  </p:cSld>
  <p:clrMapOvr>
    <a:masterClrMapping xmlns:a="http://schemas.openxmlformats.org/drawingml/2006/main"/>
  </p:clrMapOvr>
</p:sld>
</file>