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16402fb734d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f46268c2c4436"/>
  </p:sldMasterIdLst>
  <p:sldIdLst>
    <p:sldId xmlns:r="http://schemas.openxmlformats.org/officeDocument/2006/relationships" id="256" r:id="Ra66667fb7d544a6a"/>
    <p:sldId xmlns:r="http://schemas.openxmlformats.org/officeDocument/2006/relationships" id="257" r:id="R83b9d62802bb43bb"/>
    <p:sldId xmlns:r="http://schemas.openxmlformats.org/officeDocument/2006/relationships" id="258" r:id="R5b4d5eaadb964ae1"/>
    <p:sldId xmlns:r="http://schemas.openxmlformats.org/officeDocument/2006/relationships" id="259" r:id="Rb399bd5e728a4316"/>
    <p:sldId xmlns:r="http://schemas.openxmlformats.org/officeDocument/2006/relationships" id="260" r:id="Ra1a662b815d347d2"/>
    <p:sldId xmlns:r="http://schemas.openxmlformats.org/officeDocument/2006/relationships" id="261" r:id="Rf11afe90e7ff4c05"/>
    <p:sldId xmlns:r="http://schemas.openxmlformats.org/officeDocument/2006/relationships" id="262" r:id="Rd9af101355ec4d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f46268c2c4436" /><Relationship Type="http://schemas.openxmlformats.org/officeDocument/2006/relationships/slide" Target="/ppt/slides/slide1.xml" Id="Ra66667fb7d544a6a" /><Relationship Type="http://schemas.openxmlformats.org/officeDocument/2006/relationships/slide" Target="/ppt/slides/slide2.xml" Id="R83b9d62802bb43bb" /><Relationship Type="http://schemas.openxmlformats.org/officeDocument/2006/relationships/slide" Target="/ppt/slides/slide3.xml" Id="R5b4d5eaadb964ae1" /><Relationship Type="http://schemas.openxmlformats.org/officeDocument/2006/relationships/slide" Target="/ppt/slides/slide4.xml" Id="Rb399bd5e728a4316" /><Relationship Type="http://schemas.openxmlformats.org/officeDocument/2006/relationships/slide" Target="/ppt/slides/slide5.xml" Id="Ra1a662b815d347d2" /><Relationship Type="http://schemas.openxmlformats.org/officeDocument/2006/relationships/slide" Target="/ppt/slides/slide6.xml" Id="Rf11afe90e7ff4c05" /><Relationship Type="http://schemas.openxmlformats.org/officeDocument/2006/relationships/slide" Target="/ppt/slides/slide7.xml" Id="Rd9af101355ec4d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9e723624148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2af9929e740f0" /><Relationship Type="http://schemas.openxmlformats.org/officeDocument/2006/relationships/theme" Target="/ppt/slideMasters/theme/theme1.xml" Id="R72e3f81ceb3d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32af9929e740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41b5c432a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36b74393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bc1b193c549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f725aaa9742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4114179546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e31879f7341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5a280c3a04c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ARCO BYGG&amp;RØR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ARCO BYGG&amp;RØR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6 234 949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799 093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615 232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1 652 521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ROY ANDRE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921 833 083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ARCO BYGG&amp;RØR AS</a:t>
            </a:r>
          </a:p>
        </p:txBody>
      </p:sp>
    </p:spTree>
  </p:cSld>
  <p:clrMapOvr>
    <a:masterClrMapping xmlns:a="http://schemas.openxmlformats.org/drawingml/2006/main"/>
  </p:clrMapOvr>
</p:sld>
</file>