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69fed9c07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71cd52f154de9"/>
  </p:sldMasterIdLst>
  <p:sldIdLst>
    <p:sldId xmlns:r="http://schemas.openxmlformats.org/officeDocument/2006/relationships" id="256" r:id="R0454947232fb48ec"/>
    <p:sldId xmlns:r="http://schemas.openxmlformats.org/officeDocument/2006/relationships" id="257" r:id="Rda73bb32b72d433a"/>
    <p:sldId xmlns:r="http://schemas.openxmlformats.org/officeDocument/2006/relationships" id="258" r:id="R933f182b19a34900"/>
    <p:sldId xmlns:r="http://schemas.openxmlformats.org/officeDocument/2006/relationships" id="259" r:id="R4b9192e5c91e4e69"/>
    <p:sldId xmlns:r="http://schemas.openxmlformats.org/officeDocument/2006/relationships" id="260" r:id="R991aebaba07b44fc"/>
    <p:sldId xmlns:r="http://schemas.openxmlformats.org/officeDocument/2006/relationships" id="261" r:id="R6630f5a695014455"/>
    <p:sldId xmlns:r="http://schemas.openxmlformats.org/officeDocument/2006/relationships" id="262" r:id="Rb81368d832ea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71cd52f154de9" /><Relationship Type="http://schemas.openxmlformats.org/officeDocument/2006/relationships/slide" Target="/ppt/slides/slide1.xml" Id="R0454947232fb48ec" /><Relationship Type="http://schemas.openxmlformats.org/officeDocument/2006/relationships/slide" Target="/ppt/slides/slide2.xml" Id="Rda73bb32b72d433a" /><Relationship Type="http://schemas.openxmlformats.org/officeDocument/2006/relationships/slide" Target="/ppt/slides/slide3.xml" Id="R933f182b19a34900" /><Relationship Type="http://schemas.openxmlformats.org/officeDocument/2006/relationships/slide" Target="/ppt/slides/slide4.xml" Id="R4b9192e5c91e4e69" /><Relationship Type="http://schemas.openxmlformats.org/officeDocument/2006/relationships/slide" Target="/ppt/slides/slide5.xml" Id="R991aebaba07b44fc" /><Relationship Type="http://schemas.openxmlformats.org/officeDocument/2006/relationships/slide" Target="/ppt/slides/slide6.xml" Id="R6630f5a695014455" /><Relationship Type="http://schemas.openxmlformats.org/officeDocument/2006/relationships/slide" Target="/ppt/slides/slide7.xml" Id="Rb81368d832ea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91796a25d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81f7ec494f05" /><Relationship Type="http://schemas.openxmlformats.org/officeDocument/2006/relationships/theme" Target="/ppt/slideMasters/theme/theme1.xml" Id="R7f55dba30bf0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f81f7ec49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79f8c54a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8d9f823e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e5c6961a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d799851fe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96f93e45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56f0a26a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d0d6351c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GRAVERE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17 413 936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ZUKAUSKAS RAIMUNDAS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921 835 469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GRAVERE AS</a:t>
            </a:r>
          </a:p>
        </p:txBody>
      </p:sp>
    </p:spTree>
  </p:cSld>
  <p:clrMapOvr>
    <a:masterClrMapping xmlns:a="http://schemas.openxmlformats.org/drawingml/2006/main"/>
  </p:clrMapOvr>
</p:sld>
</file>