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0d04b2d02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12f900b344ca9"/>
  </p:sldMasterIdLst>
  <p:sldIdLst>
    <p:sldId xmlns:r="http://schemas.openxmlformats.org/officeDocument/2006/relationships" id="256" r:id="R20e25b8987f74ff2"/>
    <p:sldId xmlns:r="http://schemas.openxmlformats.org/officeDocument/2006/relationships" id="257" r:id="Rc953a969faa44af2"/>
    <p:sldId xmlns:r="http://schemas.openxmlformats.org/officeDocument/2006/relationships" id="258" r:id="R0bf3ddaf47844eb2"/>
    <p:sldId xmlns:r="http://schemas.openxmlformats.org/officeDocument/2006/relationships" id="259" r:id="Re582416347dd4cce"/>
    <p:sldId xmlns:r="http://schemas.openxmlformats.org/officeDocument/2006/relationships" id="260" r:id="Rc2deeff9eeff46bc"/>
    <p:sldId xmlns:r="http://schemas.openxmlformats.org/officeDocument/2006/relationships" id="261" r:id="Ra1655e1645d54fb5"/>
    <p:sldId xmlns:r="http://schemas.openxmlformats.org/officeDocument/2006/relationships" id="262" r:id="R4ea3754b5a25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12f900b344ca9" /><Relationship Type="http://schemas.openxmlformats.org/officeDocument/2006/relationships/slide" Target="/ppt/slides/slide1.xml" Id="R20e25b8987f74ff2" /><Relationship Type="http://schemas.openxmlformats.org/officeDocument/2006/relationships/slide" Target="/ppt/slides/slide2.xml" Id="Rc953a969faa44af2" /><Relationship Type="http://schemas.openxmlformats.org/officeDocument/2006/relationships/slide" Target="/ppt/slides/slide3.xml" Id="R0bf3ddaf47844eb2" /><Relationship Type="http://schemas.openxmlformats.org/officeDocument/2006/relationships/slide" Target="/ppt/slides/slide4.xml" Id="Re582416347dd4cce" /><Relationship Type="http://schemas.openxmlformats.org/officeDocument/2006/relationships/slide" Target="/ppt/slides/slide5.xml" Id="Rc2deeff9eeff46bc" /><Relationship Type="http://schemas.openxmlformats.org/officeDocument/2006/relationships/slide" Target="/ppt/slides/slide6.xml" Id="Ra1655e1645d54fb5" /><Relationship Type="http://schemas.openxmlformats.org/officeDocument/2006/relationships/slide" Target="/ppt/slides/slide7.xml" Id="R4ea3754b5a25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65f8aa1f3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41fb78a6f4e4b" /><Relationship Type="http://schemas.openxmlformats.org/officeDocument/2006/relationships/theme" Target="/ppt/slideMasters/theme/theme1.xml" Id="R87331ddb301f48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41fb78a6f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6c1d72040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73920c2c5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d255d7caf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07a3ad2ac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9d0bb6e0f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0293b836f47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ffcd61f1c49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IHV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148 703 529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161 478 267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HELENE MYRVANG VEIBY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Nestebyalléen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921 835 833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