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b98818a1b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7318cbcd44963"/>
  </p:sldMasterIdLst>
  <p:sldIdLst>
    <p:sldId xmlns:r="http://schemas.openxmlformats.org/officeDocument/2006/relationships" id="256" r:id="R271e8cc5f45f44c4"/>
    <p:sldId xmlns:r="http://schemas.openxmlformats.org/officeDocument/2006/relationships" id="257" r:id="R705ea0fa1a414e2f"/>
    <p:sldId xmlns:r="http://schemas.openxmlformats.org/officeDocument/2006/relationships" id="258" r:id="Reaafbc0d32c54f47"/>
    <p:sldId xmlns:r="http://schemas.openxmlformats.org/officeDocument/2006/relationships" id="259" r:id="R90e9499639a34060"/>
    <p:sldId xmlns:r="http://schemas.openxmlformats.org/officeDocument/2006/relationships" id="260" r:id="R6378d325bcfe454a"/>
    <p:sldId xmlns:r="http://schemas.openxmlformats.org/officeDocument/2006/relationships" id="261" r:id="Rc3edd9a1910f49f0"/>
    <p:sldId xmlns:r="http://schemas.openxmlformats.org/officeDocument/2006/relationships" id="262" r:id="R9622f9cece00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7318cbcd44963" /><Relationship Type="http://schemas.openxmlformats.org/officeDocument/2006/relationships/slide" Target="/ppt/slides/slide1.xml" Id="R271e8cc5f45f44c4" /><Relationship Type="http://schemas.openxmlformats.org/officeDocument/2006/relationships/slide" Target="/ppt/slides/slide2.xml" Id="R705ea0fa1a414e2f" /><Relationship Type="http://schemas.openxmlformats.org/officeDocument/2006/relationships/slide" Target="/ppt/slides/slide3.xml" Id="Reaafbc0d32c54f47" /><Relationship Type="http://schemas.openxmlformats.org/officeDocument/2006/relationships/slide" Target="/ppt/slides/slide4.xml" Id="R90e9499639a34060" /><Relationship Type="http://schemas.openxmlformats.org/officeDocument/2006/relationships/slide" Target="/ppt/slides/slide5.xml" Id="R6378d325bcfe454a" /><Relationship Type="http://schemas.openxmlformats.org/officeDocument/2006/relationships/slide" Target="/ppt/slides/slide6.xml" Id="Rc3edd9a1910f49f0" /><Relationship Type="http://schemas.openxmlformats.org/officeDocument/2006/relationships/slide" Target="/ppt/slides/slide7.xml" Id="R9622f9cece00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a2e7b2cab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5fae510714911" /><Relationship Type="http://schemas.openxmlformats.org/officeDocument/2006/relationships/theme" Target="/ppt/slideMasters/theme/theme1.xml" Id="R59e119820ed2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5fae51071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74e22382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f6cde225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408b188b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e8783ba0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7ff4473c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c1b5b837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43f45159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