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a89ef7301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773368bf643bd"/>
  </p:sldMasterIdLst>
  <p:sldIdLst>
    <p:sldId xmlns:r="http://schemas.openxmlformats.org/officeDocument/2006/relationships" id="256" r:id="R1b64bf7ce8284002"/>
    <p:sldId xmlns:r="http://schemas.openxmlformats.org/officeDocument/2006/relationships" id="257" r:id="R11dbe34696834ed5"/>
    <p:sldId xmlns:r="http://schemas.openxmlformats.org/officeDocument/2006/relationships" id="258" r:id="R8ac6dca2a76a491e"/>
    <p:sldId xmlns:r="http://schemas.openxmlformats.org/officeDocument/2006/relationships" id="259" r:id="R6831d0c025264932"/>
    <p:sldId xmlns:r="http://schemas.openxmlformats.org/officeDocument/2006/relationships" id="260" r:id="Rbf5707a41d7f4e35"/>
    <p:sldId xmlns:r="http://schemas.openxmlformats.org/officeDocument/2006/relationships" id="261" r:id="R3a368bfbf92d4420"/>
    <p:sldId xmlns:r="http://schemas.openxmlformats.org/officeDocument/2006/relationships" id="262" r:id="Rf00a7f0e0cf9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773368bf643bd" /><Relationship Type="http://schemas.openxmlformats.org/officeDocument/2006/relationships/slide" Target="/ppt/slides/slide1.xml" Id="R1b64bf7ce8284002" /><Relationship Type="http://schemas.openxmlformats.org/officeDocument/2006/relationships/slide" Target="/ppt/slides/slide2.xml" Id="R11dbe34696834ed5" /><Relationship Type="http://schemas.openxmlformats.org/officeDocument/2006/relationships/slide" Target="/ppt/slides/slide3.xml" Id="R8ac6dca2a76a491e" /><Relationship Type="http://schemas.openxmlformats.org/officeDocument/2006/relationships/slide" Target="/ppt/slides/slide4.xml" Id="R6831d0c025264932" /><Relationship Type="http://schemas.openxmlformats.org/officeDocument/2006/relationships/slide" Target="/ppt/slides/slide5.xml" Id="Rbf5707a41d7f4e35" /><Relationship Type="http://schemas.openxmlformats.org/officeDocument/2006/relationships/slide" Target="/ppt/slides/slide6.xml" Id="R3a368bfbf92d4420" /><Relationship Type="http://schemas.openxmlformats.org/officeDocument/2006/relationships/slide" Target="/ppt/slides/slide7.xml" Id="Rf00a7f0e0cf9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a7eaff903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fb9679bb4a89" /><Relationship Type="http://schemas.openxmlformats.org/officeDocument/2006/relationships/theme" Target="/ppt/slideMasters/theme/theme1.xml" Id="Rc70624838c98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cfb9679bb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8886475cb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422fd053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e04598544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08ce559b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8626df85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4ebe6d636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68e6d96e6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MAMMUT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MAMMUT HOLDING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LINDGAARD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MAMMUT HOLDING AS</a:t>
            </a:r>
          </a:p>
        </p:txBody>
      </p:sp>
    </p:spTree>
  </p:cSld>
  <p:clrMapOvr>
    <a:masterClrMapping xmlns:a="http://schemas.openxmlformats.org/drawingml/2006/main"/>
  </p:clrMapOvr>
</p:sld>
</file>