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a22a5141bb4a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1f2d0d0c5947af"/>
  </p:sldMasterIdLst>
  <p:sldIdLst>
    <p:sldId xmlns:r="http://schemas.openxmlformats.org/officeDocument/2006/relationships" id="256" r:id="R272809e0d3ff4ca4"/>
    <p:sldId xmlns:r="http://schemas.openxmlformats.org/officeDocument/2006/relationships" id="257" r:id="R14186737a96242bb"/>
    <p:sldId xmlns:r="http://schemas.openxmlformats.org/officeDocument/2006/relationships" id="258" r:id="R76f511a6a91a4249"/>
    <p:sldId xmlns:r="http://schemas.openxmlformats.org/officeDocument/2006/relationships" id="259" r:id="R3e41c4d9a49b4f8a"/>
    <p:sldId xmlns:r="http://schemas.openxmlformats.org/officeDocument/2006/relationships" id="260" r:id="Rdc968e0884f94633"/>
    <p:sldId xmlns:r="http://schemas.openxmlformats.org/officeDocument/2006/relationships" id="261" r:id="R15dbb04a3a8845c7"/>
    <p:sldId xmlns:r="http://schemas.openxmlformats.org/officeDocument/2006/relationships" id="262" r:id="Rcdaeefc36c9340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1f2d0d0c5947af" /><Relationship Type="http://schemas.openxmlformats.org/officeDocument/2006/relationships/slide" Target="/ppt/slides/slide1.xml" Id="R272809e0d3ff4ca4" /><Relationship Type="http://schemas.openxmlformats.org/officeDocument/2006/relationships/slide" Target="/ppt/slides/slide2.xml" Id="R14186737a96242bb" /><Relationship Type="http://schemas.openxmlformats.org/officeDocument/2006/relationships/slide" Target="/ppt/slides/slide3.xml" Id="R76f511a6a91a4249" /><Relationship Type="http://schemas.openxmlformats.org/officeDocument/2006/relationships/slide" Target="/ppt/slides/slide4.xml" Id="R3e41c4d9a49b4f8a" /><Relationship Type="http://schemas.openxmlformats.org/officeDocument/2006/relationships/slide" Target="/ppt/slides/slide5.xml" Id="Rdc968e0884f94633" /><Relationship Type="http://schemas.openxmlformats.org/officeDocument/2006/relationships/slide" Target="/ppt/slides/slide6.xml" Id="R15dbb04a3a8845c7" /><Relationship Type="http://schemas.openxmlformats.org/officeDocument/2006/relationships/slide" Target="/ppt/slides/slide7.xml" Id="Rcdaeefc36c9340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c53a2e977f4f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cae0ab2f1a40cb" /><Relationship Type="http://schemas.openxmlformats.org/officeDocument/2006/relationships/theme" Target="/ppt/slideMasters/theme/theme1.xml" Id="Rb4e5fe9f2da446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cae0ab2f1a40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6fd859284a4c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8dfb49b5ef49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4fa04df81c4c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e6310a4b014c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c69153f9dd44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55bc6aa7c24e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62d7cb663647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ESL HOLDING AS ble etablert [år] og holder til i Lillehammer.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311 667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270 070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359 283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2 500 335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2 505 172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SOLLIEN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Messenlivegen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2611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921 837 895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ESL HOLDING AS</a:t>
            </a:r>
          </a:p>
        </p:txBody>
      </p:sp>
    </p:spTree>
  </p:cSld>
  <p:clrMapOvr>
    <a:masterClrMapping xmlns:a="http://schemas.openxmlformats.org/drawingml/2006/main"/>
  </p:clrMapOvr>
</p:sld>
</file>