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0daecea39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02eecf1f14769"/>
  </p:sldMasterIdLst>
  <p:sldIdLst>
    <p:sldId xmlns:r="http://schemas.openxmlformats.org/officeDocument/2006/relationships" id="256" r:id="R337c0073b0fc4806"/>
    <p:sldId xmlns:r="http://schemas.openxmlformats.org/officeDocument/2006/relationships" id="257" r:id="R7de3ae03e1ba4e54"/>
    <p:sldId xmlns:r="http://schemas.openxmlformats.org/officeDocument/2006/relationships" id="258" r:id="R1105dff9a0b44c47"/>
    <p:sldId xmlns:r="http://schemas.openxmlformats.org/officeDocument/2006/relationships" id="259" r:id="R578c6d277253481a"/>
    <p:sldId xmlns:r="http://schemas.openxmlformats.org/officeDocument/2006/relationships" id="260" r:id="R0de002e658d34416"/>
    <p:sldId xmlns:r="http://schemas.openxmlformats.org/officeDocument/2006/relationships" id="261" r:id="R2787e60da7aa4d9e"/>
    <p:sldId xmlns:r="http://schemas.openxmlformats.org/officeDocument/2006/relationships" id="262" r:id="Rbad7824b7550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02eecf1f14769" /><Relationship Type="http://schemas.openxmlformats.org/officeDocument/2006/relationships/slide" Target="/ppt/slides/slide1.xml" Id="R337c0073b0fc4806" /><Relationship Type="http://schemas.openxmlformats.org/officeDocument/2006/relationships/slide" Target="/ppt/slides/slide2.xml" Id="R7de3ae03e1ba4e54" /><Relationship Type="http://schemas.openxmlformats.org/officeDocument/2006/relationships/slide" Target="/ppt/slides/slide3.xml" Id="R1105dff9a0b44c47" /><Relationship Type="http://schemas.openxmlformats.org/officeDocument/2006/relationships/slide" Target="/ppt/slides/slide4.xml" Id="R578c6d277253481a" /><Relationship Type="http://schemas.openxmlformats.org/officeDocument/2006/relationships/slide" Target="/ppt/slides/slide5.xml" Id="R0de002e658d34416" /><Relationship Type="http://schemas.openxmlformats.org/officeDocument/2006/relationships/slide" Target="/ppt/slides/slide6.xml" Id="R2787e60da7aa4d9e" /><Relationship Type="http://schemas.openxmlformats.org/officeDocument/2006/relationships/slide" Target="/ppt/slides/slide7.xml" Id="Rbad7824b7550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7120c2e1a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98fa22694cf1" /><Relationship Type="http://schemas.openxmlformats.org/officeDocument/2006/relationships/theme" Target="/ppt/slideMasters/theme/theme1.xml" Id="R73a09f382da0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898fa2269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126bb41e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fdae36d0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22224490f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ddd09ee09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584177ea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1c640163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c61338e88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