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1ee3b8390043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2465cc29b947bb"/>
  </p:sldMasterIdLst>
  <p:sldIdLst>
    <p:sldId xmlns:r="http://schemas.openxmlformats.org/officeDocument/2006/relationships" id="256" r:id="Ra9d06cc70c98403e"/>
    <p:sldId xmlns:r="http://schemas.openxmlformats.org/officeDocument/2006/relationships" id="257" r:id="R805c5a229cc94d7a"/>
    <p:sldId xmlns:r="http://schemas.openxmlformats.org/officeDocument/2006/relationships" id="258" r:id="R048b68ad4f384c0f"/>
    <p:sldId xmlns:r="http://schemas.openxmlformats.org/officeDocument/2006/relationships" id="259" r:id="R7f529c1330a54bd8"/>
    <p:sldId xmlns:r="http://schemas.openxmlformats.org/officeDocument/2006/relationships" id="260" r:id="R9ccd7f7a20a843bf"/>
    <p:sldId xmlns:r="http://schemas.openxmlformats.org/officeDocument/2006/relationships" id="261" r:id="R97dfd8c0ce1d4d2a"/>
    <p:sldId xmlns:r="http://schemas.openxmlformats.org/officeDocument/2006/relationships" id="262" r:id="Ra8c0bb8a21d643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2465cc29b947bb" /><Relationship Type="http://schemas.openxmlformats.org/officeDocument/2006/relationships/slide" Target="/ppt/slides/slide1.xml" Id="Ra9d06cc70c98403e" /><Relationship Type="http://schemas.openxmlformats.org/officeDocument/2006/relationships/slide" Target="/ppt/slides/slide2.xml" Id="R805c5a229cc94d7a" /><Relationship Type="http://schemas.openxmlformats.org/officeDocument/2006/relationships/slide" Target="/ppt/slides/slide3.xml" Id="R048b68ad4f384c0f" /><Relationship Type="http://schemas.openxmlformats.org/officeDocument/2006/relationships/slide" Target="/ppt/slides/slide4.xml" Id="R7f529c1330a54bd8" /><Relationship Type="http://schemas.openxmlformats.org/officeDocument/2006/relationships/slide" Target="/ppt/slides/slide5.xml" Id="R9ccd7f7a20a843bf" /><Relationship Type="http://schemas.openxmlformats.org/officeDocument/2006/relationships/slide" Target="/ppt/slides/slide6.xml" Id="R97dfd8c0ce1d4d2a" /><Relationship Type="http://schemas.openxmlformats.org/officeDocument/2006/relationships/slide" Target="/ppt/slides/slide7.xml" Id="Ra8c0bb8a21d643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3c3e2af65e43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0782bbd0a440e" /><Relationship Type="http://schemas.openxmlformats.org/officeDocument/2006/relationships/theme" Target="/ppt/slideMasters/theme/theme1.xml" Id="Rf37b6d3608794b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10782bbd0a44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ea2d9047245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24f4a852147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3132138544b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ceaacb96c4a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0c499292441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a0fdfb73a4f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8b1435bb341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BAKKEBY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BAKKEBY HOLDING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−200 171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4 531 582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13 132 348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13 185 090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JOSTEIN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 G Rodums veg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9011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921 852 258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BAKKEBY HOLDING AS</a:t>
            </a:r>
          </a:p>
        </p:txBody>
      </p:sp>
    </p:spTree>
  </p:cSld>
  <p:clrMapOvr>
    <a:masterClrMapping xmlns:a="http://schemas.openxmlformats.org/drawingml/2006/main"/>
  </p:clrMapOvr>
</p:sld>
</file>