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9bce8d4b7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b86b969df45cb"/>
  </p:sldMasterIdLst>
  <p:sldIdLst>
    <p:sldId xmlns:r="http://schemas.openxmlformats.org/officeDocument/2006/relationships" id="256" r:id="Rd1f75707ceb149b2"/>
    <p:sldId xmlns:r="http://schemas.openxmlformats.org/officeDocument/2006/relationships" id="257" r:id="R6084eac2b5ba44b5"/>
    <p:sldId xmlns:r="http://schemas.openxmlformats.org/officeDocument/2006/relationships" id="258" r:id="R85aa22917b824bc3"/>
    <p:sldId xmlns:r="http://schemas.openxmlformats.org/officeDocument/2006/relationships" id="259" r:id="Rfe9175c223374ecc"/>
    <p:sldId xmlns:r="http://schemas.openxmlformats.org/officeDocument/2006/relationships" id="260" r:id="R570df007a0cc4c15"/>
    <p:sldId xmlns:r="http://schemas.openxmlformats.org/officeDocument/2006/relationships" id="261" r:id="R4a0bfe901d7d4cc2"/>
    <p:sldId xmlns:r="http://schemas.openxmlformats.org/officeDocument/2006/relationships" id="262" r:id="R0e9ce78e73c8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b86b969df45cb" /><Relationship Type="http://schemas.openxmlformats.org/officeDocument/2006/relationships/slide" Target="/ppt/slides/slide1.xml" Id="Rd1f75707ceb149b2" /><Relationship Type="http://schemas.openxmlformats.org/officeDocument/2006/relationships/slide" Target="/ppt/slides/slide2.xml" Id="R6084eac2b5ba44b5" /><Relationship Type="http://schemas.openxmlformats.org/officeDocument/2006/relationships/slide" Target="/ppt/slides/slide3.xml" Id="R85aa22917b824bc3" /><Relationship Type="http://schemas.openxmlformats.org/officeDocument/2006/relationships/slide" Target="/ppt/slides/slide4.xml" Id="Rfe9175c223374ecc" /><Relationship Type="http://schemas.openxmlformats.org/officeDocument/2006/relationships/slide" Target="/ppt/slides/slide5.xml" Id="R570df007a0cc4c15" /><Relationship Type="http://schemas.openxmlformats.org/officeDocument/2006/relationships/slide" Target="/ppt/slides/slide6.xml" Id="R4a0bfe901d7d4cc2" /><Relationship Type="http://schemas.openxmlformats.org/officeDocument/2006/relationships/slide" Target="/ppt/slides/slide7.xml" Id="R0e9ce78e73c8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3b7da44ee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5659c03c1405f" /><Relationship Type="http://schemas.openxmlformats.org/officeDocument/2006/relationships/theme" Target="/ppt/slideMasters/theme/theme1.xml" Id="R5d013cb5b52b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5659c03c1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42d250696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cde215b84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cc102d24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8f1d3116f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28c08c640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58365cabb4e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944ed8a2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2 016 049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35 092 724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37 328 739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MARGRETHE OLLENDORFF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margrethe.ollendorff@feiring.no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921 853 351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 INVEST AS</a:t>
            </a:r>
          </a:p>
        </p:txBody>
      </p:sp>
    </p:spTree>
  </p:cSld>
  <p:clrMapOvr>
    <a:masterClrMapping xmlns:a="http://schemas.openxmlformats.org/drawingml/2006/main"/>
  </p:clrMapOvr>
</p:sld>
</file>