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b431787ca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85117131240e3"/>
  </p:sldMasterIdLst>
  <p:sldIdLst>
    <p:sldId xmlns:r="http://schemas.openxmlformats.org/officeDocument/2006/relationships" id="256" r:id="Re0debd7ed82a4344"/>
    <p:sldId xmlns:r="http://schemas.openxmlformats.org/officeDocument/2006/relationships" id="257" r:id="R7e6e4691d5a94964"/>
    <p:sldId xmlns:r="http://schemas.openxmlformats.org/officeDocument/2006/relationships" id="258" r:id="R5e421bfe10d8452a"/>
    <p:sldId xmlns:r="http://schemas.openxmlformats.org/officeDocument/2006/relationships" id="259" r:id="R45e11237a45948cd"/>
    <p:sldId xmlns:r="http://schemas.openxmlformats.org/officeDocument/2006/relationships" id="260" r:id="R9285fdf4eb15496c"/>
    <p:sldId xmlns:r="http://schemas.openxmlformats.org/officeDocument/2006/relationships" id="261" r:id="Rd70d4f452f494d38"/>
    <p:sldId xmlns:r="http://schemas.openxmlformats.org/officeDocument/2006/relationships" id="262" r:id="R1f33021c9374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85117131240e3" /><Relationship Type="http://schemas.openxmlformats.org/officeDocument/2006/relationships/slide" Target="/ppt/slides/slide1.xml" Id="Re0debd7ed82a4344" /><Relationship Type="http://schemas.openxmlformats.org/officeDocument/2006/relationships/slide" Target="/ppt/slides/slide2.xml" Id="R7e6e4691d5a94964" /><Relationship Type="http://schemas.openxmlformats.org/officeDocument/2006/relationships/slide" Target="/ppt/slides/slide3.xml" Id="R5e421bfe10d8452a" /><Relationship Type="http://schemas.openxmlformats.org/officeDocument/2006/relationships/slide" Target="/ppt/slides/slide4.xml" Id="R45e11237a45948cd" /><Relationship Type="http://schemas.openxmlformats.org/officeDocument/2006/relationships/slide" Target="/ppt/slides/slide5.xml" Id="R9285fdf4eb15496c" /><Relationship Type="http://schemas.openxmlformats.org/officeDocument/2006/relationships/slide" Target="/ppt/slides/slide6.xml" Id="Rd70d4f452f494d38" /><Relationship Type="http://schemas.openxmlformats.org/officeDocument/2006/relationships/slide" Target="/ppt/slides/slide7.xml" Id="R1f33021c9374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0a185e396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dd75fc51448fe" /><Relationship Type="http://schemas.openxmlformats.org/officeDocument/2006/relationships/theme" Target="/ppt/slideMasters/theme/theme1.xml" Id="R3859b182d3a4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dd75fc514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324bffef8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714cba3b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e48501852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fff26145e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1c38bac9c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a69555a11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d4ffadd98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10 473 979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13 672 142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OLLENDORFF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ROTO HOLDING AS</a:t>
            </a:r>
          </a:p>
        </p:txBody>
      </p:sp>
    </p:spTree>
  </p:cSld>
  <p:clrMapOvr>
    <a:masterClrMapping xmlns:a="http://schemas.openxmlformats.org/drawingml/2006/main"/>
  </p:clrMapOvr>
</p:sld>
</file>