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88586557e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a989108cb4ed0"/>
  </p:sldMasterIdLst>
  <p:sldIdLst>
    <p:sldId xmlns:r="http://schemas.openxmlformats.org/officeDocument/2006/relationships" id="256" r:id="R21e11aa053814132"/>
    <p:sldId xmlns:r="http://schemas.openxmlformats.org/officeDocument/2006/relationships" id="257" r:id="R2108221d64da466a"/>
    <p:sldId xmlns:r="http://schemas.openxmlformats.org/officeDocument/2006/relationships" id="258" r:id="Rf1afead006824bea"/>
    <p:sldId xmlns:r="http://schemas.openxmlformats.org/officeDocument/2006/relationships" id="259" r:id="R53370d0731ba4e86"/>
    <p:sldId xmlns:r="http://schemas.openxmlformats.org/officeDocument/2006/relationships" id="260" r:id="Rd1e25276ec964b2f"/>
    <p:sldId xmlns:r="http://schemas.openxmlformats.org/officeDocument/2006/relationships" id="261" r:id="Rf2113eff1a4b4d9e"/>
    <p:sldId xmlns:r="http://schemas.openxmlformats.org/officeDocument/2006/relationships" id="262" r:id="Rf854fbfa60b0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a989108cb4ed0" /><Relationship Type="http://schemas.openxmlformats.org/officeDocument/2006/relationships/slide" Target="/ppt/slides/slide1.xml" Id="R21e11aa053814132" /><Relationship Type="http://schemas.openxmlformats.org/officeDocument/2006/relationships/slide" Target="/ppt/slides/slide2.xml" Id="R2108221d64da466a" /><Relationship Type="http://schemas.openxmlformats.org/officeDocument/2006/relationships/slide" Target="/ppt/slides/slide3.xml" Id="Rf1afead006824bea" /><Relationship Type="http://schemas.openxmlformats.org/officeDocument/2006/relationships/slide" Target="/ppt/slides/slide4.xml" Id="R53370d0731ba4e86" /><Relationship Type="http://schemas.openxmlformats.org/officeDocument/2006/relationships/slide" Target="/ppt/slides/slide5.xml" Id="Rd1e25276ec964b2f" /><Relationship Type="http://schemas.openxmlformats.org/officeDocument/2006/relationships/slide" Target="/ppt/slides/slide6.xml" Id="Rf2113eff1a4b4d9e" /><Relationship Type="http://schemas.openxmlformats.org/officeDocument/2006/relationships/slide" Target="/ppt/slides/slide7.xml" Id="Rf854fbfa60b0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3c84b6a3d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c090f36344c0" /><Relationship Type="http://schemas.openxmlformats.org/officeDocument/2006/relationships/theme" Target="/ppt/slideMasters/theme/theme1.xml" Id="Ra3aededeceba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9c090f363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3dff76d1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5ba525ef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f751cfb8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16f29bc3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c594a01a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48a092d8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50449f86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BRATTOPSA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BRATTOPSA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235 302 414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TROMMESTAD ANNE HESTNESS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Hestness Trommestad, Tybakken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