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597d47b61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4772190b843f3"/>
  </p:sldMasterIdLst>
  <p:sldIdLst>
    <p:sldId xmlns:r="http://schemas.openxmlformats.org/officeDocument/2006/relationships" id="256" r:id="R5d88b343866b4feb"/>
    <p:sldId xmlns:r="http://schemas.openxmlformats.org/officeDocument/2006/relationships" id="257" r:id="Raed426678091458e"/>
    <p:sldId xmlns:r="http://schemas.openxmlformats.org/officeDocument/2006/relationships" id="258" r:id="R77051333f1274a33"/>
    <p:sldId xmlns:r="http://schemas.openxmlformats.org/officeDocument/2006/relationships" id="259" r:id="R683ff7910f4c4cc4"/>
    <p:sldId xmlns:r="http://schemas.openxmlformats.org/officeDocument/2006/relationships" id="260" r:id="R84507cc682ae4ebe"/>
    <p:sldId xmlns:r="http://schemas.openxmlformats.org/officeDocument/2006/relationships" id="261" r:id="R2e6cd31b2cbf4df7"/>
    <p:sldId xmlns:r="http://schemas.openxmlformats.org/officeDocument/2006/relationships" id="262" r:id="R0d8df4ad4ad3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4772190b843f3" /><Relationship Type="http://schemas.openxmlformats.org/officeDocument/2006/relationships/slide" Target="/ppt/slides/slide1.xml" Id="R5d88b343866b4feb" /><Relationship Type="http://schemas.openxmlformats.org/officeDocument/2006/relationships/slide" Target="/ppt/slides/slide2.xml" Id="Raed426678091458e" /><Relationship Type="http://schemas.openxmlformats.org/officeDocument/2006/relationships/slide" Target="/ppt/slides/slide3.xml" Id="R77051333f1274a33" /><Relationship Type="http://schemas.openxmlformats.org/officeDocument/2006/relationships/slide" Target="/ppt/slides/slide4.xml" Id="R683ff7910f4c4cc4" /><Relationship Type="http://schemas.openxmlformats.org/officeDocument/2006/relationships/slide" Target="/ppt/slides/slide5.xml" Id="R84507cc682ae4ebe" /><Relationship Type="http://schemas.openxmlformats.org/officeDocument/2006/relationships/slide" Target="/ppt/slides/slide6.xml" Id="R2e6cd31b2cbf4df7" /><Relationship Type="http://schemas.openxmlformats.org/officeDocument/2006/relationships/slide" Target="/ppt/slides/slide7.xml" Id="R0d8df4ad4ad3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ed745a3f0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30ceb1a7c454b" /><Relationship Type="http://schemas.openxmlformats.org/officeDocument/2006/relationships/theme" Target="/ppt/slideMasters/theme/theme1.xml" Id="Rfe74f8e61966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30ceb1a7c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5ececed7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b6c35aa8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ab36cb859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f5ae57c13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ca1cdde9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2f3a31ed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8c3845407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199 506 946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1 645 146 516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2 023 995 465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