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6bc7ad883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8bef7f2964781"/>
  </p:sldMasterIdLst>
  <p:sldIdLst>
    <p:sldId xmlns:r="http://schemas.openxmlformats.org/officeDocument/2006/relationships" id="256" r:id="R8be9082f422f4ac4"/>
    <p:sldId xmlns:r="http://schemas.openxmlformats.org/officeDocument/2006/relationships" id="257" r:id="Rf1d4f6f5d7ca477e"/>
    <p:sldId xmlns:r="http://schemas.openxmlformats.org/officeDocument/2006/relationships" id="258" r:id="R702d9ba20c2b4261"/>
    <p:sldId xmlns:r="http://schemas.openxmlformats.org/officeDocument/2006/relationships" id="259" r:id="Ra08b3065fd4145cc"/>
    <p:sldId xmlns:r="http://schemas.openxmlformats.org/officeDocument/2006/relationships" id="260" r:id="Re83d20ca84774712"/>
    <p:sldId xmlns:r="http://schemas.openxmlformats.org/officeDocument/2006/relationships" id="261" r:id="R49d3e80a74134c92"/>
    <p:sldId xmlns:r="http://schemas.openxmlformats.org/officeDocument/2006/relationships" id="262" r:id="R6df76c06c48c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8bef7f2964781" /><Relationship Type="http://schemas.openxmlformats.org/officeDocument/2006/relationships/slide" Target="/ppt/slides/slide1.xml" Id="R8be9082f422f4ac4" /><Relationship Type="http://schemas.openxmlformats.org/officeDocument/2006/relationships/slide" Target="/ppt/slides/slide2.xml" Id="Rf1d4f6f5d7ca477e" /><Relationship Type="http://schemas.openxmlformats.org/officeDocument/2006/relationships/slide" Target="/ppt/slides/slide3.xml" Id="R702d9ba20c2b4261" /><Relationship Type="http://schemas.openxmlformats.org/officeDocument/2006/relationships/slide" Target="/ppt/slides/slide4.xml" Id="Ra08b3065fd4145cc" /><Relationship Type="http://schemas.openxmlformats.org/officeDocument/2006/relationships/slide" Target="/ppt/slides/slide5.xml" Id="Re83d20ca84774712" /><Relationship Type="http://schemas.openxmlformats.org/officeDocument/2006/relationships/slide" Target="/ppt/slides/slide6.xml" Id="R49d3e80a74134c92" /><Relationship Type="http://schemas.openxmlformats.org/officeDocument/2006/relationships/slide" Target="/ppt/slides/slide7.xml" Id="R6df76c06c48c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be3efa7b4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fdcfb99d4932" /><Relationship Type="http://schemas.openxmlformats.org/officeDocument/2006/relationships/theme" Target="/ppt/slideMasters/theme/theme1.xml" Id="R5449575ac1dd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1fdcfb99d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34dc084d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446956b8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52774ca90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40ca2e3aa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df715cad7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6395752cf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9de8109da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82 976 217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376 721 625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390 279 018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MARIELLA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MATHIAS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