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593f8f39d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a2a8282a846e1"/>
  </p:sldMasterIdLst>
  <p:sldIdLst>
    <p:sldId xmlns:r="http://schemas.openxmlformats.org/officeDocument/2006/relationships" id="256" r:id="R78d8c56937f6491a"/>
    <p:sldId xmlns:r="http://schemas.openxmlformats.org/officeDocument/2006/relationships" id="257" r:id="R505bf6768c8345a0"/>
    <p:sldId xmlns:r="http://schemas.openxmlformats.org/officeDocument/2006/relationships" id="258" r:id="Ra131e95be46741ce"/>
    <p:sldId xmlns:r="http://schemas.openxmlformats.org/officeDocument/2006/relationships" id="259" r:id="R0975eff1aaea497b"/>
    <p:sldId xmlns:r="http://schemas.openxmlformats.org/officeDocument/2006/relationships" id="260" r:id="Rb0623edc81a84d6e"/>
    <p:sldId xmlns:r="http://schemas.openxmlformats.org/officeDocument/2006/relationships" id="261" r:id="Reb793749ca0c41f2"/>
    <p:sldId xmlns:r="http://schemas.openxmlformats.org/officeDocument/2006/relationships" id="262" r:id="R9c617c66a868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a2a8282a846e1" /><Relationship Type="http://schemas.openxmlformats.org/officeDocument/2006/relationships/slide" Target="/ppt/slides/slide1.xml" Id="R78d8c56937f6491a" /><Relationship Type="http://schemas.openxmlformats.org/officeDocument/2006/relationships/slide" Target="/ppt/slides/slide2.xml" Id="R505bf6768c8345a0" /><Relationship Type="http://schemas.openxmlformats.org/officeDocument/2006/relationships/slide" Target="/ppt/slides/slide3.xml" Id="Ra131e95be46741ce" /><Relationship Type="http://schemas.openxmlformats.org/officeDocument/2006/relationships/slide" Target="/ppt/slides/slide4.xml" Id="R0975eff1aaea497b" /><Relationship Type="http://schemas.openxmlformats.org/officeDocument/2006/relationships/slide" Target="/ppt/slides/slide5.xml" Id="Rb0623edc81a84d6e" /><Relationship Type="http://schemas.openxmlformats.org/officeDocument/2006/relationships/slide" Target="/ppt/slides/slide6.xml" Id="Reb793749ca0c41f2" /><Relationship Type="http://schemas.openxmlformats.org/officeDocument/2006/relationships/slide" Target="/ppt/slides/slide7.xml" Id="R9c617c66a868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ab06e7d0a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76906c819461c" /><Relationship Type="http://schemas.openxmlformats.org/officeDocument/2006/relationships/theme" Target="/ppt/slideMasters/theme/theme1.xml" Id="R6b9331531ca847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76906c819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a0e77a230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c72a9a1c6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c73c8babc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14e1a8bc2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14edc94a5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64330f2fd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eb171a50a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EDVARD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251 357 814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251 434 767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THOR EDVARD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