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7b769e30954b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16a1a7339c442f"/>
  </p:sldMasterIdLst>
  <p:sldIdLst>
    <p:sldId xmlns:r="http://schemas.openxmlformats.org/officeDocument/2006/relationships" id="256" r:id="R3d8197ed30e84adb"/>
    <p:sldId xmlns:r="http://schemas.openxmlformats.org/officeDocument/2006/relationships" id="257" r:id="R8fac7ebbdbfe4380"/>
    <p:sldId xmlns:r="http://schemas.openxmlformats.org/officeDocument/2006/relationships" id="258" r:id="Rb2e973a64eaf4a76"/>
    <p:sldId xmlns:r="http://schemas.openxmlformats.org/officeDocument/2006/relationships" id="259" r:id="Reeea64c7d2d34b74"/>
    <p:sldId xmlns:r="http://schemas.openxmlformats.org/officeDocument/2006/relationships" id="260" r:id="Rea3f714754a44f3b"/>
    <p:sldId xmlns:r="http://schemas.openxmlformats.org/officeDocument/2006/relationships" id="261" r:id="R0a8f28647a7846c6"/>
    <p:sldId xmlns:r="http://schemas.openxmlformats.org/officeDocument/2006/relationships" id="262" r:id="R0ae32653627849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6a1a7339c442f" /><Relationship Type="http://schemas.openxmlformats.org/officeDocument/2006/relationships/slide" Target="/ppt/slides/slide1.xml" Id="R3d8197ed30e84adb" /><Relationship Type="http://schemas.openxmlformats.org/officeDocument/2006/relationships/slide" Target="/ppt/slides/slide2.xml" Id="R8fac7ebbdbfe4380" /><Relationship Type="http://schemas.openxmlformats.org/officeDocument/2006/relationships/slide" Target="/ppt/slides/slide3.xml" Id="Rb2e973a64eaf4a76" /><Relationship Type="http://schemas.openxmlformats.org/officeDocument/2006/relationships/slide" Target="/ppt/slides/slide4.xml" Id="Reeea64c7d2d34b74" /><Relationship Type="http://schemas.openxmlformats.org/officeDocument/2006/relationships/slide" Target="/ppt/slides/slide5.xml" Id="Rea3f714754a44f3b" /><Relationship Type="http://schemas.openxmlformats.org/officeDocument/2006/relationships/slide" Target="/ppt/slides/slide6.xml" Id="R0a8f28647a7846c6" /><Relationship Type="http://schemas.openxmlformats.org/officeDocument/2006/relationships/slide" Target="/ppt/slides/slide7.xml" Id="R0ae32653627849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fbbba05674a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69982e15f4b19" /><Relationship Type="http://schemas.openxmlformats.org/officeDocument/2006/relationships/theme" Target="/ppt/slideMasters/theme/theme1.xml" Id="R8867adac418046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a69982e15f4b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8a07953ec45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d3cf34e6b41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eca8a381342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e104bc8f241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00667bc5d4b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9429caa444a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b04bd411d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TRULS HERMAN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53 564 244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57 548 705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TRULS HERMAN  –  86,8 %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TRULS HERMAN  –  13,2 %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Holm Eiendom,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921 858 833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