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2967cc39c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97927e84f439a"/>
  </p:sldMasterIdLst>
  <p:sldIdLst>
    <p:sldId xmlns:r="http://schemas.openxmlformats.org/officeDocument/2006/relationships" id="256" r:id="R62df775ef54d4228"/>
    <p:sldId xmlns:r="http://schemas.openxmlformats.org/officeDocument/2006/relationships" id="257" r:id="Rc6163110c836469d"/>
    <p:sldId xmlns:r="http://schemas.openxmlformats.org/officeDocument/2006/relationships" id="258" r:id="R7cc102f6e43146ec"/>
    <p:sldId xmlns:r="http://schemas.openxmlformats.org/officeDocument/2006/relationships" id="259" r:id="R943292f59c104559"/>
    <p:sldId xmlns:r="http://schemas.openxmlformats.org/officeDocument/2006/relationships" id="260" r:id="R391fcca501604406"/>
    <p:sldId xmlns:r="http://schemas.openxmlformats.org/officeDocument/2006/relationships" id="261" r:id="Rc5f3f89505e146c2"/>
    <p:sldId xmlns:r="http://schemas.openxmlformats.org/officeDocument/2006/relationships" id="262" r:id="R42224df00d8d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97927e84f439a" /><Relationship Type="http://schemas.openxmlformats.org/officeDocument/2006/relationships/slide" Target="/ppt/slides/slide1.xml" Id="R62df775ef54d4228" /><Relationship Type="http://schemas.openxmlformats.org/officeDocument/2006/relationships/slide" Target="/ppt/slides/slide2.xml" Id="Rc6163110c836469d" /><Relationship Type="http://schemas.openxmlformats.org/officeDocument/2006/relationships/slide" Target="/ppt/slides/slide3.xml" Id="R7cc102f6e43146ec" /><Relationship Type="http://schemas.openxmlformats.org/officeDocument/2006/relationships/slide" Target="/ppt/slides/slide4.xml" Id="R943292f59c104559" /><Relationship Type="http://schemas.openxmlformats.org/officeDocument/2006/relationships/slide" Target="/ppt/slides/slide5.xml" Id="R391fcca501604406" /><Relationship Type="http://schemas.openxmlformats.org/officeDocument/2006/relationships/slide" Target="/ppt/slides/slide6.xml" Id="Rc5f3f89505e146c2" /><Relationship Type="http://schemas.openxmlformats.org/officeDocument/2006/relationships/slide" Target="/ppt/slides/slide7.xml" Id="R42224df00d8d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bdf43d699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cf19a1d3b433d" /><Relationship Type="http://schemas.openxmlformats.org/officeDocument/2006/relationships/theme" Target="/ppt/slideMasters/theme/theme1.xml" Id="R7f228a094ca5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7cf19a1d3b43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08b3dea03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e7e946339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eccb068d4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8580b3b61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c3654050b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90f29d912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1da4e75c5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SMART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SMART ACCOUNTING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