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1582cbdfa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a4c9daa814f64"/>
  </p:sldMasterIdLst>
  <p:sldIdLst>
    <p:sldId xmlns:r="http://schemas.openxmlformats.org/officeDocument/2006/relationships" id="256" r:id="R624e2b97dbb844dd"/>
    <p:sldId xmlns:r="http://schemas.openxmlformats.org/officeDocument/2006/relationships" id="257" r:id="R3e35b192d2d44af1"/>
    <p:sldId xmlns:r="http://schemas.openxmlformats.org/officeDocument/2006/relationships" id="258" r:id="R5bc0586eebbc4a92"/>
    <p:sldId xmlns:r="http://schemas.openxmlformats.org/officeDocument/2006/relationships" id="259" r:id="R044f93e6167a4a13"/>
    <p:sldId xmlns:r="http://schemas.openxmlformats.org/officeDocument/2006/relationships" id="260" r:id="R78dbb823c11146b7"/>
    <p:sldId xmlns:r="http://schemas.openxmlformats.org/officeDocument/2006/relationships" id="261" r:id="Rbd97fff68806404c"/>
    <p:sldId xmlns:r="http://schemas.openxmlformats.org/officeDocument/2006/relationships" id="262" r:id="Rdece7b4c3a39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a4c9daa814f64" /><Relationship Type="http://schemas.openxmlformats.org/officeDocument/2006/relationships/slide" Target="/ppt/slides/slide1.xml" Id="R624e2b97dbb844dd" /><Relationship Type="http://schemas.openxmlformats.org/officeDocument/2006/relationships/slide" Target="/ppt/slides/slide2.xml" Id="R3e35b192d2d44af1" /><Relationship Type="http://schemas.openxmlformats.org/officeDocument/2006/relationships/slide" Target="/ppt/slides/slide3.xml" Id="R5bc0586eebbc4a92" /><Relationship Type="http://schemas.openxmlformats.org/officeDocument/2006/relationships/slide" Target="/ppt/slides/slide4.xml" Id="R044f93e6167a4a13" /><Relationship Type="http://schemas.openxmlformats.org/officeDocument/2006/relationships/slide" Target="/ppt/slides/slide5.xml" Id="R78dbb823c11146b7" /><Relationship Type="http://schemas.openxmlformats.org/officeDocument/2006/relationships/slide" Target="/ppt/slides/slide6.xml" Id="Rbd97fff68806404c" /><Relationship Type="http://schemas.openxmlformats.org/officeDocument/2006/relationships/slide" Target="/ppt/slides/slide7.xml" Id="Rdece7b4c3a39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0bf8f6501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94c31df743bc" /><Relationship Type="http://schemas.openxmlformats.org/officeDocument/2006/relationships/theme" Target="/ppt/slideMasters/theme/theme1.xml" Id="R502e6e247d83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394c31df7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9e2a90ca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64d9091f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2e74aef60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beb08a4a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d7d4647f1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032995b3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44c60af6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REGNSKAP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4 967 805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1 582 737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FREMMEGÅRD OLE PETTER W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 LIV MARI DRANGE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www.kompassregnskap.no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REGNSKAP AS</a:t>
            </a:r>
          </a:p>
        </p:txBody>
      </p:sp>
    </p:spTree>
  </p:cSld>
  <p:clrMapOvr>
    <a:masterClrMapping xmlns:a="http://schemas.openxmlformats.org/drawingml/2006/main"/>
  </p:clrMapOvr>
</p:sld>
</file>