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c24c3e70df48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b782436fd14d5e"/>
  </p:sldMasterIdLst>
  <p:sldIdLst>
    <p:sldId xmlns:r="http://schemas.openxmlformats.org/officeDocument/2006/relationships" id="256" r:id="Rc66435139fe640a5"/>
    <p:sldId xmlns:r="http://schemas.openxmlformats.org/officeDocument/2006/relationships" id="257" r:id="R3a628ec37b394f4d"/>
    <p:sldId xmlns:r="http://schemas.openxmlformats.org/officeDocument/2006/relationships" id="258" r:id="Rcf382c250d1c467c"/>
    <p:sldId xmlns:r="http://schemas.openxmlformats.org/officeDocument/2006/relationships" id="259" r:id="R19da914246564843"/>
    <p:sldId xmlns:r="http://schemas.openxmlformats.org/officeDocument/2006/relationships" id="260" r:id="R0598a9394f1c492b"/>
    <p:sldId xmlns:r="http://schemas.openxmlformats.org/officeDocument/2006/relationships" id="261" r:id="R5396c8f991fc497d"/>
    <p:sldId xmlns:r="http://schemas.openxmlformats.org/officeDocument/2006/relationships" id="262" r:id="R90f051569acc40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b782436fd14d5e" /><Relationship Type="http://schemas.openxmlformats.org/officeDocument/2006/relationships/slide" Target="/ppt/slides/slide1.xml" Id="Rc66435139fe640a5" /><Relationship Type="http://schemas.openxmlformats.org/officeDocument/2006/relationships/slide" Target="/ppt/slides/slide2.xml" Id="R3a628ec37b394f4d" /><Relationship Type="http://schemas.openxmlformats.org/officeDocument/2006/relationships/slide" Target="/ppt/slides/slide3.xml" Id="Rcf382c250d1c467c" /><Relationship Type="http://schemas.openxmlformats.org/officeDocument/2006/relationships/slide" Target="/ppt/slides/slide4.xml" Id="R19da914246564843" /><Relationship Type="http://schemas.openxmlformats.org/officeDocument/2006/relationships/slide" Target="/ppt/slides/slide5.xml" Id="R0598a9394f1c492b" /><Relationship Type="http://schemas.openxmlformats.org/officeDocument/2006/relationships/slide" Target="/ppt/slides/slide6.xml" Id="R5396c8f991fc497d" /><Relationship Type="http://schemas.openxmlformats.org/officeDocument/2006/relationships/slide" Target="/ppt/slides/slide7.xml" Id="R90f051569acc40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6c8d5feeff42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605d1f94e431c" /><Relationship Type="http://schemas.openxmlformats.org/officeDocument/2006/relationships/theme" Target="/ppt/slideMasters/theme/theme1.xml" Id="R9b67e8fd74fa41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4605d1f94e43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4b01795f642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2b2b0e26648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6e92dec1e47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f524f40c741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e75bee30e48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312eebb8249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5d9bbe3f841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KEITH GOODTOWN INDUSTRIES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KEITH GOODTOWN INDUSTRIES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KEITH GOODTOWN INDUSTRIES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KEITH GOODTOWN INDUSTRIES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KEITH GOODTOWN INDUSTRIES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KEITH GOODTOWN INDUSTRIES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−248 987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4 325 106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14 824 280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KEITH GOODTOWN INDUSTRIES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GJERSTAD KETIL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KEITH GOODTOWN INDUSTRIES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Ketil Gjerstad, Nils Collett Vogts vei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921 860 765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KEITH GOODTOWN INDUSTRIES AS</a:t>
            </a:r>
          </a:p>
        </p:txBody>
      </p:sp>
    </p:spTree>
  </p:cSld>
  <p:clrMapOvr>
    <a:masterClrMapping xmlns:a="http://schemas.openxmlformats.org/drawingml/2006/main"/>
  </p:clrMapOvr>
</p:sld>
</file>