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ec6669062942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e88758b00b4539"/>
  </p:sldMasterIdLst>
  <p:sldIdLst>
    <p:sldId xmlns:r="http://schemas.openxmlformats.org/officeDocument/2006/relationships" id="256" r:id="Red4da412c4594236"/>
    <p:sldId xmlns:r="http://schemas.openxmlformats.org/officeDocument/2006/relationships" id="257" r:id="R8d3672ac30bc4b1b"/>
    <p:sldId xmlns:r="http://schemas.openxmlformats.org/officeDocument/2006/relationships" id="258" r:id="Re98855c688034d84"/>
    <p:sldId xmlns:r="http://schemas.openxmlformats.org/officeDocument/2006/relationships" id="259" r:id="Rd5ab2767ecce4e67"/>
    <p:sldId xmlns:r="http://schemas.openxmlformats.org/officeDocument/2006/relationships" id="260" r:id="R1d28a51bdc824ca0"/>
    <p:sldId xmlns:r="http://schemas.openxmlformats.org/officeDocument/2006/relationships" id="261" r:id="R59650c60fb1e4664"/>
    <p:sldId xmlns:r="http://schemas.openxmlformats.org/officeDocument/2006/relationships" id="262" r:id="Rfd54d249a90349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88758b00b4539" /><Relationship Type="http://schemas.openxmlformats.org/officeDocument/2006/relationships/slide" Target="/ppt/slides/slide1.xml" Id="Red4da412c4594236" /><Relationship Type="http://schemas.openxmlformats.org/officeDocument/2006/relationships/slide" Target="/ppt/slides/slide2.xml" Id="R8d3672ac30bc4b1b" /><Relationship Type="http://schemas.openxmlformats.org/officeDocument/2006/relationships/slide" Target="/ppt/slides/slide3.xml" Id="Re98855c688034d84" /><Relationship Type="http://schemas.openxmlformats.org/officeDocument/2006/relationships/slide" Target="/ppt/slides/slide4.xml" Id="Rd5ab2767ecce4e67" /><Relationship Type="http://schemas.openxmlformats.org/officeDocument/2006/relationships/slide" Target="/ppt/slides/slide5.xml" Id="R1d28a51bdc824ca0" /><Relationship Type="http://schemas.openxmlformats.org/officeDocument/2006/relationships/slide" Target="/ppt/slides/slide6.xml" Id="R59650c60fb1e4664" /><Relationship Type="http://schemas.openxmlformats.org/officeDocument/2006/relationships/slide" Target="/ppt/slides/slide7.xml" Id="Rfd54d249a90349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fc52959ec54b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25eb569cc4c38" /><Relationship Type="http://schemas.openxmlformats.org/officeDocument/2006/relationships/theme" Target="/ppt/slideMasters/theme/theme1.xml" Id="R5e0ccdfa960d42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e25eb569cc4c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8e48b82f141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b36fcf68b4b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8285a7e3f48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30b82598d4b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e698133e441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12e0fc3e341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94640e28f45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TTK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TTK HOLDING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797 001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799 590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Kristiansen, Guldhaugsletta 41B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921 860 986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TTK HOLDING AS</a:t>
            </a:r>
          </a:p>
        </p:txBody>
      </p:sp>
    </p:spTree>
  </p:cSld>
  <p:clrMapOvr>
    <a:masterClrMapping xmlns:a="http://schemas.openxmlformats.org/drawingml/2006/main"/>
  </p:clrMapOvr>
</p:sld>
</file>