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38acd21c4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5fe58f5284747"/>
  </p:sldMasterIdLst>
  <p:sldIdLst>
    <p:sldId xmlns:r="http://schemas.openxmlformats.org/officeDocument/2006/relationships" id="256" r:id="Ra48df22ac3d842d8"/>
    <p:sldId xmlns:r="http://schemas.openxmlformats.org/officeDocument/2006/relationships" id="257" r:id="R98cdeebb07674d7c"/>
    <p:sldId xmlns:r="http://schemas.openxmlformats.org/officeDocument/2006/relationships" id="258" r:id="R0c07b3b142964990"/>
    <p:sldId xmlns:r="http://schemas.openxmlformats.org/officeDocument/2006/relationships" id="259" r:id="Rb019301b55cb436a"/>
    <p:sldId xmlns:r="http://schemas.openxmlformats.org/officeDocument/2006/relationships" id="260" r:id="R6444ca871a744007"/>
    <p:sldId xmlns:r="http://schemas.openxmlformats.org/officeDocument/2006/relationships" id="261" r:id="R1bc5b825834e4ead"/>
    <p:sldId xmlns:r="http://schemas.openxmlformats.org/officeDocument/2006/relationships" id="262" r:id="Rb50ef0e51bad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5fe58f5284747" /><Relationship Type="http://schemas.openxmlformats.org/officeDocument/2006/relationships/slide" Target="/ppt/slides/slide1.xml" Id="Ra48df22ac3d842d8" /><Relationship Type="http://schemas.openxmlformats.org/officeDocument/2006/relationships/slide" Target="/ppt/slides/slide2.xml" Id="R98cdeebb07674d7c" /><Relationship Type="http://schemas.openxmlformats.org/officeDocument/2006/relationships/slide" Target="/ppt/slides/slide3.xml" Id="R0c07b3b142964990" /><Relationship Type="http://schemas.openxmlformats.org/officeDocument/2006/relationships/slide" Target="/ppt/slides/slide4.xml" Id="Rb019301b55cb436a" /><Relationship Type="http://schemas.openxmlformats.org/officeDocument/2006/relationships/slide" Target="/ppt/slides/slide5.xml" Id="R6444ca871a744007" /><Relationship Type="http://schemas.openxmlformats.org/officeDocument/2006/relationships/slide" Target="/ppt/slides/slide6.xml" Id="R1bc5b825834e4ead" /><Relationship Type="http://schemas.openxmlformats.org/officeDocument/2006/relationships/slide" Target="/ppt/slides/slide7.xml" Id="Rb50ef0e51bad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f3d86ae65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a632b074f49ae" /><Relationship Type="http://schemas.openxmlformats.org/officeDocument/2006/relationships/theme" Target="/ppt/slideMasters/theme/theme1.xml" Id="R024c50219861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a632b074f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82d48598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4d9f8ed0f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3ebf3a01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61b7c08b3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43fadbba4f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c40a77b3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2931b448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MEHUS MARTIN SØREN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Hofstadgata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921 861 338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