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36549b1e0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7d3194c6b4c5a"/>
  </p:sldMasterIdLst>
  <p:sldIdLst>
    <p:sldId xmlns:r="http://schemas.openxmlformats.org/officeDocument/2006/relationships" id="256" r:id="R4642afc9f4ed4370"/>
    <p:sldId xmlns:r="http://schemas.openxmlformats.org/officeDocument/2006/relationships" id="257" r:id="R793b90d249294a00"/>
    <p:sldId xmlns:r="http://schemas.openxmlformats.org/officeDocument/2006/relationships" id="258" r:id="Re815a436421c475a"/>
    <p:sldId xmlns:r="http://schemas.openxmlformats.org/officeDocument/2006/relationships" id="259" r:id="R8020304def024418"/>
    <p:sldId xmlns:r="http://schemas.openxmlformats.org/officeDocument/2006/relationships" id="260" r:id="R1ff12d14a5974d5f"/>
    <p:sldId xmlns:r="http://schemas.openxmlformats.org/officeDocument/2006/relationships" id="261" r:id="R0a6e4b783ebb4b7d"/>
    <p:sldId xmlns:r="http://schemas.openxmlformats.org/officeDocument/2006/relationships" id="262" r:id="Rd8188a5f408b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7d3194c6b4c5a" /><Relationship Type="http://schemas.openxmlformats.org/officeDocument/2006/relationships/slide" Target="/ppt/slides/slide1.xml" Id="R4642afc9f4ed4370" /><Relationship Type="http://schemas.openxmlformats.org/officeDocument/2006/relationships/slide" Target="/ppt/slides/slide2.xml" Id="R793b90d249294a00" /><Relationship Type="http://schemas.openxmlformats.org/officeDocument/2006/relationships/slide" Target="/ppt/slides/slide3.xml" Id="Re815a436421c475a" /><Relationship Type="http://schemas.openxmlformats.org/officeDocument/2006/relationships/slide" Target="/ppt/slides/slide4.xml" Id="R8020304def024418" /><Relationship Type="http://schemas.openxmlformats.org/officeDocument/2006/relationships/slide" Target="/ppt/slides/slide5.xml" Id="R1ff12d14a5974d5f" /><Relationship Type="http://schemas.openxmlformats.org/officeDocument/2006/relationships/slide" Target="/ppt/slides/slide6.xml" Id="R0a6e4b783ebb4b7d" /><Relationship Type="http://schemas.openxmlformats.org/officeDocument/2006/relationships/slide" Target="/ppt/slides/slide7.xml" Id="Rd8188a5f408b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de8e54696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54d325d34f73" /><Relationship Type="http://schemas.openxmlformats.org/officeDocument/2006/relationships/theme" Target="/ppt/slideMasters/theme/theme1.xml" Id="Rc0bb25336543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454d325d3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ab83bb23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a5a9ae6f2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547ea984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06a010be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aa9dc6dd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3fb4b7dc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ab7dbe46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ALEKSANDER 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STIAN ALEXANDER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NIKOLAS ROLSTAD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Produksjonsveien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 HOLDING AS</a:t>
            </a:r>
          </a:p>
        </p:txBody>
      </p:sp>
    </p:spTree>
  </p:cSld>
  <p:clrMapOvr>
    <a:masterClrMapping xmlns:a="http://schemas.openxmlformats.org/drawingml/2006/main"/>
  </p:clrMapOvr>
</p:sld>
</file>