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7193fb8b2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66daebe374a37"/>
  </p:sldMasterIdLst>
  <p:sldIdLst>
    <p:sldId xmlns:r="http://schemas.openxmlformats.org/officeDocument/2006/relationships" id="256" r:id="Rab7f61f566264cdc"/>
    <p:sldId xmlns:r="http://schemas.openxmlformats.org/officeDocument/2006/relationships" id="257" r:id="Rcf4955dfd88e4eb5"/>
    <p:sldId xmlns:r="http://schemas.openxmlformats.org/officeDocument/2006/relationships" id="258" r:id="R634bb30dd2b04476"/>
    <p:sldId xmlns:r="http://schemas.openxmlformats.org/officeDocument/2006/relationships" id="259" r:id="R4de63a89f8c74e51"/>
    <p:sldId xmlns:r="http://schemas.openxmlformats.org/officeDocument/2006/relationships" id="260" r:id="R2fe7f73bfa7242a2"/>
    <p:sldId xmlns:r="http://schemas.openxmlformats.org/officeDocument/2006/relationships" id="261" r:id="Ra0a536d420294bd7"/>
    <p:sldId xmlns:r="http://schemas.openxmlformats.org/officeDocument/2006/relationships" id="262" r:id="Rad78492f56f6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66daebe374a37" /><Relationship Type="http://schemas.openxmlformats.org/officeDocument/2006/relationships/slide" Target="/ppt/slides/slide1.xml" Id="Rab7f61f566264cdc" /><Relationship Type="http://schemas.openxmlformats.org/officeDocument/2006/relationships/slide" Target="/ppt/slides/slide2.xml" Id="Rcf4955dfd88e4eb5" /><Relationship Type="http://schemas.openxmlformats.org/officeDocument/2006/relationships/slide" Target="/ppt/slides/slide3.xml" Id="R634bb30dd2b04476" /><Relationship Type="http://schemas.openxmlformats.org/officeDocument/2006/relationships/slide" Target="/ppt/slides/slide4.xml" Id="R4de63a89f8c74e51" /><Relationship Type="http://schemas.openxmlformats.org/officeDocument/2006/relationships/slide" Target="/ppt/slides/slide5.xml" Id="R2fe7f73bfa7242a2" /><Relationship Type="http://schemas.openxmlformats.org/officeDocument/2006/relationships/slide" Target="/ppt/slides/slide6.xml" Id="Ra0a536d420294bd7" /><Relationship Type="http://schemas.openxmlformats.org/officeDocument/2006/relationships/slide" Target="/ppt/slides/slide7.xml" Id="Rad78492f56f6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3be2b350f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833fb23db4323" /><Relationship Type="http://schemas.openxmlformats.org/officeDocument/2006/relationships/theme" Target="/ppt/slideMasters/theme/theme1.xml" Id="R89f08f83e777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833fb23db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e0e8fafa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04982bed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4c90a5eb4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69775a358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97d024286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b1593463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2b67a470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SVEMARK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SVEND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Svend Martin Knutsen, Flesakervegen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921 864 426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SVEMARK AS</a:t>
            </a:r>
          </a:p>
        </p:txBody>
      </p:sp>
    </p:spTree>
  </p:cSld>
  <p:clrMapOvr>
    <a:masterClrMapping xmlns:a="http://schemas.openxmlformats.org/drawingml/2006/main"/>
  </p:clrMapOvr>
</p:sld>
</file>