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4dd70fdae46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98fd9166ec4439"/>
  </p:sldMasterIdLst>
  <p:sldIdLst>
    <p:sldId xmlns:r="http://schemas.openxmlformats.org/officeDocument/2006/relationships" id="256" r:id="Rc81bd36a1a9844ef"/>
    <p:sldId xmlns:r="http://schemas.openxmlformats.org/officeDocument/2006/relationships" id="257" r:id="R8e7acdebe86845f9"/>
    <p:sldId xmlns:r="http://schemas.openxmlformats.org/officeDocument/2006/relationships" id="258" r:id="Ra53711fa445044e3"/>
    <p:sldId xmlns:r="http://schemas.openxmlformats.org/officeDocument/2006/relationships" id="259" r:id="R1a1a1f25a7e442f4"/>
    <p:sldId xmlns:r="http://schemas.openxmlformats.org/officeDocument/2006/relationships" id="260" r:id="Ra82c08d3a5e5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8fd9166ec4439" /><Relationship Type="http://schemas.openxmlformats.org/officeDocument/2006/relationships/slide" Target="/ppt/slides/slide1.xml" Id="Rc81bd36a1a9844ef" /><Relationship Type="http://schemas.openxmlformats.org/officeDocument/2006/relationships/slide" Target="/ppt/slides/slide2.xml" Id="R8e7acdebe86845f9" /><Relationship Type="http://schemas.openxmlformats.org/officeDocument/2006/relationships/slide" Target="/ppt/slides/slide3.xml" Id="Ra53711fa445044e3" /><Relationship Type="http://schemas.openxmlformats.org/officeDocument/2006/relationships/slide" Target="/ppt/slides/slide4.xml" Id="R1a1a1f25a7e442f4" /><Relationship Type="http://schemas.openxmlformats.org/officeDocument/2006/relationships/slide" Target="/ppt/slides/slide5.xml" Id="Ra82c08d3a5e5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5b48011ce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def07e11e40d3" /><Relationship Type="http://schemas.openxmlformats.org/officeDocument/2006/relationships/theme" Target="/ppt/slideMasters/theme/theme1.xml" Id="Rb2648448d0bb4c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8def07e11e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fe87c731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467de57db42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fee37e19744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69792b5f0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7594930e0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ÅFJORD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ÅFJORD KOMMUNE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Årnes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921 875 533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