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782c7c323f47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d545ffdfc24cbb"/>
  </p:sldMasterIdLst>
  <p:sldIdLst>
    <p:sldId xmlns:r="http://schemas.openxmlformats.org/officeDocument/2006/relationships" id="256" r:id="Rbf51123f4761402b"/>
    <p:sldId xmlns:r="http://schemas.openxmlformats.org/officeDocument/2006/relationships" id="257" r:id="R96d6bdfd3622430b"/>
    <p:sldId xmlns:r="http://schemas.openxmlformats.org/officeDocument/2006/relationships" id="258" r:id="R332e3e9c39e649be"/>
    <p:sldId xmlns:r="http://schemas.openxmlformats.org/officeDocument/2006/relationships" id="259" r:id="Rbd6b596fb544412a"/>
    <p:sldId xmlns:r="http://schemas.openxmlformats.org/officeDocument/2006/relationships" id="260" r:id="R7c0de01cfbbd497e"/>
    <p:sldId xmlns:r="http://schemas.openxmlformats.org/officeDocument/2006/relationships" id="261" r:id="R6d6d384c82524640"/>
    <p:sldId xmlns:r="http://schemas.openxmlformats.org/officeDocument/2006/relationships" id="262" r:id="R7f1ffc86f43243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d545ffdfc24cbb" /><Relationship Type="http://schemas.openxmlformats.org/officeDocument/2006/relationships/slide" Target="/ppt/slides/slide1.xml" Id="Rbf51123f4761402b" /><Relationship Type="http://schemas.openxmlformats.org/officeDocument/2006/relationships/slide" Target="/ppt/slides/slide2.xml" Id="R96d6bdfd3622430b" /><Relationship Type="http://schemas.openxmlformats.org/officeDocument/2006/relationships/slide" Target="/ppt/slides/slide3.xml" Id="R332e3e9c39e649be" /><Relationship Type="http://schemas.openxmlformats.org/officeDocument/2006/relationships/slide" Target="/ppt/slides/slide4.xml" Id="Rbd6b596fb544412a" /><Relationship Type="http://schemas.openxmlformats.org/officeDocument/2006/relationships/slide" Target="/ppt/slides/slide5.xml" Id="R7c0de01cfbbd497e" /><Relationship Type="http://schemas.openxmlformats.org/officeDocument/2006/relationships/slide" Target="/ppt/slides/slide6.xml" Id="R6d6d384c82524640" /><Relationship Type="http://schemas.openxmlformats.org/officeDocument/2006/relationships/slide" Target="/ppt/slides/slide7.xml" Id="R7f1ffc86f43243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00160326be4c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48561cc294cbd" /><Relationship Type="http://schemas.openxmlformats.org/officeDocument/2006/relationships/theme" Target="/ppt/slideMasters/theme/theme1.xml" Id="R15686099d55f42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748561cc294c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429082f6443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381d41bad49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27580e45547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05877699047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515e46d8d40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5a0a7794c4c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9468882214f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KVIA HOLDING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2 690 616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64 866 958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64 988 909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