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2ca3ab6164d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0d002c73740ad"/>
  </p:sldMasterIdLst>
  <p:sldIdLst>
    <p:sldId xmlns:r="http://schemas.openxmlformats.org/officeDocument/2006/relationships" id="256" r:id="R1f427f8f9f934f5a"/>
    <p:sldId xmlns:r="http://schemas.openxmlformats.org/officeDocument/2006/relationships" id="257" r:id="R3105f2cd2df6486f"/>
    <p:sldId xmlns:r="http://schemas.openxmlformats.org/officeDocument/2006/relationships" id="258" r:id="Rbf16e1a9d8fb4812"/>
    <p:sldId xmlns:r="http://schemas.openxmlformats.org/officeDocument/2006/relationships" id="259" r:id="R5f8e9fbe64e8484f"/>
    <p:sldId xmlns:r="http://schemas.openxmlformats.org/officeDocument/2006/relationships" id="260" r:id="R80f62346004b4b35"/>
    <p:sldId xmlns:r="http://schemas.openxmlformats.org/officeDocument/2006/relationships" id="261" r:id="R90cc2f4bf35f4a76"/>
    <p:sldId xmlns:r="http://schemas.openxmlformats.org/officeDocument/2006/relationships" id="262" r:id="R2371f9d1e251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0d002c73740ad" /><Relationship Type="http://schemas.openxmlformats.org/officeDocument/2006/relationships/slide" Target="/ppt/slides/slide1.xml" Id="R1f427f8f9f934f5a" /><Relationship Type="http://schemas.openxmlformats.org/officeDocument/2006/relationships/slide" Target="/ppt/slides/slide2.xml" Id="R3105f2cd2df6486f" /><Relationship Type="http://schemas.openxmlformats.org/officeDocument/2006/relationships/slide" Target="/ppt/slides/slide3.xml" Id="Rbf16e1a9d8fb4812" /><Relationship Type="http://schemas.openxmlformats.org/officeDocument/2006/relationships/slide" Target="/ppt/slides/slide4.xml" Id="R5f8e9fbe64e8484f" /><Relationship Type="http://schemas.openxmlformats.org/officeDocument/2006/relationships/slide" Target="/ppt/slides/slide5.xml" Id="R80f62346004b4b35" /><Relationship Type="http://schemas.openxmlformats.org/officeDocument/2006/relationships/slide" Target="/ppt/slides/slide6.xml" Id="R90cc2f4bf35f4a76" /><Relationship Type="http://schemas.openxmlformats.org/officeDocument/2006/relationships/slide" Target="/ppt/slides/slide7.xml" Id="R2371f9d1e251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1973b58ca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f1093e33f4eda" /><Relationship Type="http://schemas.openxmlformats.org/officeDocument/2006/relationships/theme" Target="/ppt/slideMasters/theme/theme1.xml" Id="R31898bf910e8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f1093e33f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5742ece51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0d00fdc8f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26ea756de4e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f95e15b89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b1a0c28ec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03bf4617c49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ba7375bd443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A.S.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A.S. KVIA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4 223 159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68 307 040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68 770 216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ANNE SIRI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Arnebråtveien 145B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