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cb0a937f54f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2de56961974c8b"/>
  </p:sldMasterIdLst>
  <p:sldIdLst>
    <p:sldId xmlns:r="http://schemas.openxmlformats.org/officeDocument/2006/relationships" id="256" r:id="R6c1846c6c34e42e5"/>
    <p:sldId xmlns:r="http://schemas.openxmlformats.org/officeDocument/2006/relationships" id="257" r:id="R29adb04045084a6a"/>
    <p:sldId xmlns:r="http://schemas.openxmlformats.org/officeDocument/2006/relationships" id="258" r:id="R59bdef9af9334d4a"/>
    <p:sldId xmlns:r="http://schemas.openxmlformats.org/officeDocument/2006/relationships" id="259" r:id="R491337a7407e43e7"/>
    <p:sldId xmlns:r="http://schemas.openxmlformats.org/officeDocument/2006/relationships" id="260" r:id="R42ff316dbf0647ab"/>
    <p:sldId xmlns:r="http://schemas.openxmlformats.org/officeDocument/2006/relationships" id="261" r:id="R821a897d34fb4182"/>
    <p:sldId xmlns:r="http://schemas.openxmlformats.org/officeDocument/2006/relationships" id="262" r:id="Rc186c49838d548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2de56961974c8b" /><Relationship Type="http://schemas.openxmlformats.org/officeDocument/2006/relationships/slide" Target="/ppt/slides/slide1.xml" Id="R6c1846c6c34e42e5" /><Relationship Type="http://schemas.openxmlformats.org/officeDocument/2006/relationships/slide" Target="/ppt/slides/slide2.xml" Id="R29adb04045084a6a" /><Relationship Type="http://schemas.openxmlformats.org/officeDocument/2006/relationships/slide" Target="/ppt/slides/slide3.xml" Id="R59bdef9af9334d4a" /><Relationship Type="http://schemas.openxmlformats.org/officeDocument/2006/relationships/slide" Target="/ppt/slides/slide4.xml" Id="R491337a7407e43e7" /><Relationship Type="http://schemas.openxmlformats.org/officeDocument/2006/relationships/slide" Target="/ppt/slides/slide5.xml" Id="R42ff316dbf0647ab" /><Relationship Type="http://schemas.openxmlformats.org/officeDocument/2006/relationships/slide" Target="/ppt/slides/slide6.xml" Id="R821a897d34fb4182" /><Relationship Type="http://schemas.openxmlformats.org/officeDocument/2006/relationships/slide" Target="/ppt/slides/slide7.xml" Id="Rc186c49838d548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41e85ec8a4a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96200a4434a3f" /><Relationship Type="http://schemas.openxmlformats.org/officeDocument/2006/relationships/theme" Target="/ppt/slideMasters/theme/theme1.xml" Id="R4a64d33892654a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096200a443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873c08a24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f19658a1e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c9eb47cb045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0311220a8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85d75a58d43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e7054e63a44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8430741914d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5 263 312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107 626 983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108 550 336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BODIL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