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2bd58653a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5d6b5cc0a4075"/>
  </p:sldMasterIdLst>
  <p:sldIdLst>
    <p:sldId xmlns:r="http://schemas.openxmlformats.org/officeDocument/2006/relationships" id="256" r:id="R32bec71d4d634870"/>
    <p:sldId xmlns:r="http://schemas.openxmlformats.org/officeDocument/2006/relationships" id="257" r:id="R1ef8d2f9d31a48c9"/>
    <p:sldId xmlns:r="http://schemas.openxmlformats.org/officeDocument/2006/relationships" id="258" r:id="R75a42bc83a64462d"/>
    <p:sldId xmlns:r="http://schemas.openxmlformats.org/officeDocument/2006/relationships" id="259" r:id="R7b467bbfd83c4411"/>
    <p:sldId xmlns:r="http://schemas.openxmlformats.org/officeDocument/2006/relationships" id="260" r:id="Rc8af01c10dea47fa"/>
    <p:sldId xmlns:r="http://schemas.openxmlformats.org/officeDocument/2006/relationships" id="261" r:id="R4f5a6ba4936d482a"/>
    <p:sldId xmlns:r="http://schemas.openxmlformats.org/officeDocument/2006/relationships" id="262" r:id="R02eeb1e72b03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5d6b5cc0a4075" /><Relationship Type="http://schemas.openxmlformats.org/officeDocument/2006/relationships/slide" Target="/ppt/slides/slide1.xml" Id="R32bec71d4d634870" /><Relationship Type="http://schemas.openxmlformats.org/officeDocument/2006/relationships/slide" Target="/ppt/slides/slide2.xml" Id="R1ef8d2f9d31a48c9" /><Relationship Type="http://schemas.openxmlformats.org/officeDocument/2006/relationships/slide" Target="/ppt/slides/slide3.xml" Id="R75a42bc83a64462d" /><Relationship Type="http://schemas.openxmlformats.org/officeDocument/2006/relationships/slide" Target="/ppt/slides/slide4.xml" Id="R7b467bbfd83c4411" /><Relationship Type="http://schemas.openxmlformats.org/officeDocument/2006/relationships/slide" Target="/ppt/slides/slide5.xml" Id="Rc8af01c10dea47fa" /><Relationship Type="http://schemas.openxmlformats.org/officeDocument/2006/relationships/slide" Target="/ppt/slides/slide6.xml" Id="R4f5a6ba4936d482a" /><Relationship Type="http://schemas.openxmlformats.org/officeDocument/2006/relationships/slide" Target="/ppt/slides/slide7.xml" Id="R02eeb1e72b03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146afe5b4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32ef41fa4ae6" /><Relationship Type="http://schemas.openxmlformats.org/officeDocument/2006/relationships/theme" Target="/ppt/slideMasters/theme/theme1.xml" Id="Rb301ac87cf7a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232ef41fa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16d1b8ec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5a430e7c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f133b6b2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f3b24e148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c6a42889f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8654d7ed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1521c75d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457 012 387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457 054 466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 ENGELKOR HALSEBAKK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Robin Engelkor Halsebakk, Hatlen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921 883 935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 INVEST AS</a:t>
            </a:r>
          </a:p>
        </p:txBody>
      </p:sp>
    </p:spTree>
  </p:cSld>
  <p:clrMapOvr>
    <a:masterClrMapping xmlns:a="http://schemas.openxmlformats.org/drawingml/2006/main"/>
  </p:clrMapOvr>
</p:sld>
</file>