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fd493c7546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437b893894dd7"/>
  </p:sldMasterIdLst>
  <p:sldIdLst>
    <p:sldId xmlns:r="http://schemas.openxmlformats.org/officeDocument/2006/relationships" id="256" r:id="Rf753d23444634be4"/>
    <p:sldId xmlns:r="http://schemas.openxmlformats.org/officeDocument/2006/relationships" id="257" r:id="R3c06018aecbb4796"/>
    <p:sldId xmlns:r="http://schemas.openxmlformats.org/officeDocument/2006/relationships" id="258" r:id="R463687dfd0284c15"/>
    <p:sldId xmlns:r="http://schemas.openxmlformats.org/officeDocument/2006/relationships" id="259" r:id="R0415eb438343470c"/>
    <p:sldId xmlns:r="http://schemas.openxmlformats.org/officeDocument/2006/relationships" id="260" r:id="Reb470ca22d0b4d8c"/>
    <p:sldId xmlns:r="http://schemas.openxmlformats.org/officeDocument/2006/relationships" id="261" r:id="R8fe7b9611e184c16"/>
    <p:sldId xmlns:r="http://schemas.openxmlformats.org/officeDocument/2006/relationships" id="262" r:id="R9ba204029a74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437b893894dd7" /><Relationship Type="http://schemas.openxmlformats.org/officeDocument/2006/relationships/slide" Target="/ppt/slides/slide1.xml" Id="Rf753d23444634be4" /><Relationship Type="http://schemas.openxmlformats.org/officeDocument/2006/relationships/slide" Target="/ppt/slides/slide2.xml" Id="R3c06018aecbb4796" /><Relationship Type="http://schemas.openxmlformats.org/officeDocument/2006/relationships/slide" Target="/ppt/slides/slide3.xml" Id="R463687dfd0284c15" /><Relationship Type="http://schemas.openxmlformats.org/officeDocument/2006/relationships/slide" Target="/ppt/slides/slide4.xml" Id="R0415eb438343470c" /><Relationship Type="http://schemas.openxmlformats.org/officeDocument/2006/relationships/slide" Target="/ppt/slides/slide5.xml" Id="Reb470ca22d0b4d8c" /><Relationship Type="http://schemas.openxmlformats.org/officeDocument/2006/relationships/slide" Target="/ppt/slides/slide6.xml" Id="R8fe7b9611e184c16" /><Relationship Type="http://schemas.openxmlformats.org/officeDocument/2006/relationships/slide" Target="/ppt/slides/slide7.xml" Id="R9ba204029a74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79dbf2112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4f28064544b4" /><Relationship Type="http://schemas.openxmlformats.org/officeDocument/2006/relationships/theme" Target="/ppt/slideMasters/theme/theme1.xml" Id="R9a333d76a274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54f280645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68397634e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84e79d3c7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61e96c9f3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63f6e40d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8a365912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9b502a375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3a8075ff6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HOLDING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692 676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10 280 644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10 341 310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SVERRE STEEN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Føynveien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921 884 737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HOLDING AS</a:t>
            </a:r>
          </a:p>
        </p:txBody>
      </p:sp>
    </p:spTree>
  </p:cSld>
  <p:clrMapOvr>
    <a:masterClrMapping xmlns:a="http://schemas.openxmlformats.org/drawingml/2006/main"/>
  </p:clrMapOvr>
</p:sld>
</file>