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f85fb7a75a4f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f315c8dd6a418a"/>
  </p:sldMasterIdLst>
  <p:sldIdLst>
    <p:sldId xmlns:r="http://schemas.openxmlformats.org/officeDocument/2006/relationships" id="256" r:id="R271f0a78a9ca4b33"/>
    <p:sldId xmlns:r="http://schemas.openxmlformats.org/officeDocument/2006/relationships" id="257" r:id="R4fbe99a802e34667"/>
    <p:sldId xmlns:r="http://schemas.openxmlformats.org/officeDocument/2006/relationships" id="258" r:id="Rb6e5e51781d5489f"/>
    <p:sldId xmlns:r="http://schemas.openxmlformats.org/officeDocument/2006/relationships" id="259" r:id="R048d4f08dff04dce"/>
    <p:sldId xmlns:r="http://schemas.openxmlformats.org/officeDocument/2006/relationships" id="260" r:id="R9f6ac7e991ea4f4b"/>
    <p:sldId xmlns:r="http://schemas.openxmlformats.org/officeDocument/2006/relationships" id="261" r:id="R540d7b20be404bf7"/>
    <p:sldId xmlns:r="http://schemas.openxmlformats.org/officeDocument/2006/relationships" id="262" r:id="Rc07cd58d38c441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f315c8dd6a418a" /><Relationship Type="http://schemas.openxmlformats.org/officeDocument/2006/relationships/slide" Target="/ppt/slides/slide1.xml" Id="R271f0a78a9ca4b33" /><Relationship Type="http://schemas.openxmlformats.org/officeDocument/2006/relationships/slide" Target="/ppt/slides/slide2.xml" Id="R4fbe99a802e34667" /><Relationship Type="http://schemas.openxmlformats.org/officeDocument/2006/relationships/slide" Target="/ppt/slides/slide3.xml" Id="Rb6e5e51781d5489f" /><Relationship Type="http://schemas.openxmlformats.org/officeDocument/2006/relationships/slide" Target="/ppt/slides/slide4.xml" Id="R048d4f08dff04dce" /><Relationship Type="http://schemas.openxmlformats.org/officeDocument/2006/relationships/slide" Target="/ppt/slides/slide5.xml" Id="R9f6ac7e991ea4f4b" /><Relationship Type="http://schemas.openxmlformats.org/officeDocument/2006/relationships/slide" Target="/ppt/slides/slide6.xml" Id="R540d7b20be404bf7" /><Relationship Type="http://schemas.openxmlformats.org/officeDocument/2006/relationships/slide" Target="/ppt/slides/slide7.xml" Id="Rc07cd58d38c441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5bca2a686848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9f8ddbec4458e" /><Relationship Type="http://schemas.openxmlformats.org/officeDocument/2006/relationships/theme" Target="/ppt/slideMasters/theme/theme1.xml" Id="R10b28196c5bc46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29f8ddbec445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3d0b674fc45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8b9761c6b41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fed90c9ef41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14af6248c40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b38dedcce4a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83189452046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1968922b749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CREDO INVEST NR 17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INVEST NR 17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INVEST NR 17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INVEST NR 17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INVEST NR 17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INVEST NR 17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−1 291 366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−521 322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130 750 483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131 413 749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INVEST NR 17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INDUSTRI AS  –  41,1 %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FARVATN PRIVATE EQUITY AS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GEITFJELLET AS  –  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OVIV AS  –  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FINE LINE DIRECT AS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TUCAN HOLDING AS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INVEST NR 17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Credo Partners AS, Stortingsgata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921 885 350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INVEST NR 17 AS</a:t>
            </a:r>
          </a:p>
        </p:txBody>
      </p:sp>
    </p:spTree>
  </p:cSld>
  <p:clrMapOvr>
    <a:masterClrMapping xmlns:a="http://schemas.openxmlformats.org/drawingml/2006/main"/>
  </p:clrMapOvr>
</p:sld>
</file>