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ce29aa8a204a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edaa988a944731"/>
  </p:sldMasterIdLst>
  <p:sldIdLst>
    <p:sldId xmlns:r="http://schemas.openxmlformats.org/officeDocument/2006/relationships" id="256" r:id="Rafbcac6171b24492"/>
    <p:sldId xmlns:r="http://schemas.openxmlformats.org/officeDocument/2006/relationships" id="257" r:id="R99fe9fb78b9d4dfe"/>
    <p:sldId xmlns:r="http://schemas.openxmlformats.org/officeDocument/2006/relationships" id="258" r:id="Ra7c58bcc5347470e"/>
    <p:sldId xmlns:r="http://schemas.openxmlformats.org/officeDocument/2006/relationships" id="259" r:id="R9675709cb8d141fc"/>
    <p:sldId xmlns:r="http://schemas.openxmlformats.org/officeDocument/2006/relationships" id="260" r:id="R9f9cd87fad904000"/>
    <p:sldId xmlns:r="http://schemas.openxmlformats.org/officeDocument/2006/relationships" id="261" r:id="R0e5cff03720943dd"/>
    <p:sldId xmlns:r="http://schemas.openxmlformats.org/officeDocument/2006/relationships" id="262" r:id="Ra72c35c9bfc54d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edaa988a944731" /><Relationship Type="http://schemas.openxmlformats.org/officeDocument/2006/relationships/slide" Target="/ppt/slides/slide1.xml" Id="Rafbcac6171b24492" /><Relationship Type="http://schemas.openxmlformats.org/officeDocument/2006/relationships/slide" Target="/ppt/slides/slide2.xml" Id="R99fe9fb78b9d4dfe" /><Relationship Type="http://schemas.openxmlformats.org/officeDocument/2006/relationships/slide" Target="/ppt/slides/slide3.xml" Id="Ra7c58bcc5347470e" /><Relationship Type="http://schemas.openxmlformats.org/officeDocument/2006/relationships/slide" Target="/ppt/slides/slide4.xml" Id="R9675709cb8d141fc" /><Relationship Type="http://schemas.openxmlformats.org/officeDocument/2006/relationships/slide" Target="/ppt/slides/slide5.xml" Id="R9f9cd87fad904000" /><Relationship Type="http://schemas.openxmlformats.org/officeDocument/2006/relationships/slide" Target="/ppt/slides/slide6.xml" Id="R0e5cff03720943dd" /><Relationship Type="http://schemas.openxmlformats.org/officeDocument/2006/relationships/slide" Target="/ppt/slides/slide7.xml" Id="Ra72c35c9bfc54d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1b5031f9f644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1fca68075401e" /><Relationship Type="http://schemas.openxmlformats.org/officeDocument/2006/relationships/theme" Target="/ppt/slideMasters/theme/theme1.xml" Id="R8202aee9735244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61fca6807540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3fbe5a3264c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17ff3013443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04553de424e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29e1389e14c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de149f6d84a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dfa8439464e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8be386bb846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MIKKEL HESTNES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MIKKEL HESTNES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MIKKEL HESTNES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MIKKEL HESTNES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MIKKEL HESTNES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MIKKEL HESTNES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576 355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576 355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MIKKEL HESTNES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HESTNES MIKKEL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MIKKEL HESTNES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Frysjaveien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921 885 490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MIKKEL HESTNES INVEST AS</a:t>
            </a:r>
          </a:p>
        </p:txBody>
      </p:sp>
    </p:spTree>
  </p:cSld>
  <p:clrMapOvr>
    <a:masterClrMapping xmlns:a="http://schemas.openxmlformats.org/drawingml/2006/main"/>
  </p:clrMapOvr>
</p:sld>
</file>