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6fbfe5ec847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1a122d633b4e0f"/>
  </p:sldMasterIdLst>
  <p:sldIdLst>
    <p:sldId xmlns:r="http://schemas.openxmlformats.org/officeDocument/2006/relationships" id="256" r:id="R2b6e9f2ed3b14738"/>
    <p:sldId xmlns:r="http://schemas.openxmlformats.org/officeDocument/2006/relationships" id="257" r:id="R14b8fcd9500440b2"/>
    <p:sldId xmlns:r="http://schemas.openxmlformats.org/officeDocument/2006/relationships" id="258" r:id="Ra6aee71f227240e7"/>
    <p:sldId xmlns:r="http://schemas.openxmlformats.org/officeDocument/2006/relationships" id="259" r:id="R9335ab8d613d407c"/>
    <p:sldId xmlns:r="http://schemas.openxmlformats.org/officeDocument/2006/relationships" id="260" r:id="Rc5335ace3c9b4b70"/>
    <p:sldId xmlns:r="http://schemas.openxmlformats.org/officeDocument/2006/relationships" id="261" r:id="R66c4a85e1abc4771"/>
    <p:sldId xmlns:r="http://schemas.openxmlformats.org/officeDocument/2006/relationships" id="262" r:id="Ra6175381258242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a122d633b4e0f" /><Relationship Type="http://schemas.openxmlformats.org/officeDocument/2006/relationships/slide" Target="/ppt/slides/slide1.xml" Id="R2b6e9f2ed3b14738" /><Relationship Type="http://schemas.openxmlformats.org/officeDocument/2006/relationships/slide" Target="/ppt/slides/slide2.xml" Id="R14b8fcd9500440b2" /><Relationship Type="http://schemas.openxmlformats.org/officeDocument/2006/relationships/slide" Target="/ppt/slides/slide3.xml" Id="Ra6aee71f227240e7" /><Relationship Type="http://schemas.openxmlformats.org/officeDocument/2006/relationships/slide" Target="/ppt/slides/slide4.xml" Id="R9335ab8d613d407c" /><Relationship Type="http://schemas.openxmlformats.org/officeDocument/2006/relationships/slide" Target="/ppt/slides/slide5.xml" Id="Rc5335ace3c9b4b70" /><Relationship Type="http://schemas.openxmlformats.org/officeDocument/2006/relationships/slide" Target="/ppt/slides/slide6.xml" Id="R66c4a85e1abc4771" /><Relationship Type="http://schemas.openxmlformats.org/officeDocument/2006/relationships/slide" Target="/ppt/slides/slide7.xml" Id="Ra6175381258242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d09c0fecd47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6e5aaf5af43e7" /><Relationship Type="http://schemas.openxmlformats.org/officeDocument/2006/relationships/theme" Target="/ppt/slideMasters/theme/theme1.xml" Id="Raa9737761a244f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46e5aaf5af43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d7cf47b3644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b00d003e84a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e0c84c1d14a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310ff052143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bc5790d874d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1d1df95e54d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52caa0864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ROADTRIP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ROADTRIP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786 937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370 797 161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371 261 550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MERETE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921 887 000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