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c044069f8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c08e9969cd4f1b"/>
  </p:sldMasterIdLst>
  <p:sldIdLst>
    <p:sldId xmlns:r="http://schemas.openxmlformats.org/officeDocument/2006/relationships" id="256" r:id="R2201257360604ad8"/>
    <p:sldId xmlns:r="http://schemas.openxmlformats.org/officeDocument/2006/relationships" id="257" r:id="Rbe5e5800f60c449d"/>
    <p:sldId xmlns:r="http://schemas.openxmlformats.org/officeDocument/2006/relationships" id="258" r:id="R1b2a004c87004ebc"/>
    <p:sldId xmlns:r="http://schemas.openxmlformats.org/officeDocument/2006/relationships" id="259" r:id="R13fa3abccd6b407d"/>
    <p:sldId xmlns:r="http://schemas.openxmlformats.org/officeDocument/2006/relationships" id="260" r:id="Ra3fe88caf3594e96"/>
    <p:sldId xmlns:r="http://schemas.openxmlformats.org/officeDocument/2006/relationships" id="261" r:id="Rc2e4864318824a44"/>
    <p:sldId xmlns:r="http://schemas.openxmlformats.org/officeDocument/2006/relationships" id="262" r:id="R727b1130a2df47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08e9969cd4f1b" /><Relationship Type="http://schemas.openxmlformats.org/officeDocument/2006/relationships/slide" Target="/ppt/slides/slide1.xml" Id="R2201257360604ad8" /><Relationship Type="http://schemas.openxmlformats.org/officeDocument/2006/relationships/slide" Target="/ppt/slides/slide2.xml" Id="Rbe5e5800f60c449d" /><Relationship Type="http://schemas.openxmlformats.org/officeDocument/2006/relationships/slide" Target="/ppt/slides/slide3.xml" Id="R1b2a004c87004ebc" /><Relationship Type="http://schemas.openxmlformats.org/officeDocument/2006/relationships/slide" Target="/ppt/slides/slide4.xml" Id="R13fa3abccd6b407d" /><Relationship Type="http://schemas.openxmlformats.org/officeDocument/2006/relationships/slide" Target="/ppt/slides/slide5.xml" Id="Ra3fe88caf3594e96" /><Relationship Type="http://schemas.openxmlformats.org/officeDocument/2006/relationships/slide" Target="/ppt/slides/slide6.xml" Id="Rc2e4864318824a44" /><Relationship Type="http://schemas.openxmlformats.org/officeDocument/2006/relationships/slide" Target="/ppt/slides/slide7.xml" Id="R727b1130a2df47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c6bfd4f0042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3736de9e6402c" /><Relationship Type="http://schemas.openxmlformats.org/officeDocument/2006/relationships/theme" Target="/ppt/slideMasters/theme/theme1.xml" Id="R54d68cbfb48f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3736de9e640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450b37c0940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779d8a56040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1006bea2f49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55e34d228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8bc3a9e6d4e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16ab4d58d44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9bf8b088e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AKOFFSUIT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AKOFFSUIT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300 353 489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502 701 502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HEIBERG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921 888 007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