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539be9f94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9133181f141d2"/>
  </p:sldMasterIdLst>
  <p:sldIdLst>
    <p:sldId xmlns:r="http://schemas.openxmlformats.org/officeDocument/2006/relationships" id="256" r:id="Rf99c46ded6604703"/>
    <p:sldId xmlns:r="http://schemas.openxmlformats.org/officeDocument/2006/relationships" id="257" r:id="R513d4366d73e4f33"/>
    <p:sldId xmlns:r="http://schemas.openxmlformats.org/officeDocument/2006/relationships" id="258" r:id="Rab1c8983fd434b6f"/>
    <p:sldId xmlns:r="http://schemas.openxmlformats.org/officeDocument/2006/relationships" id="259" r:id="Re1b154b67c904997"/>
    <p:sldId xmlns:r="http://schemas.openxmlformats.org/officeDocument/2006/relationships" id="260" r:id="Re163687d72654963"/>
    <p:sldId xmlns:r="http://schemas.openxmlformats.org/officeDocument/2006/relationships" id="261" r:id="R48f71ee59d6940c8"/>
    <p:sldId xmlns:r="http://schemas.openxmlformats.org/officeDocument/2006/relationships" id="262" r:id="Re411ff02b608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9133181f141d2" /><Relationship Type="http://schemas.openxmlformats.org/officeDocument/2006/relationships/slide" Target="/ppt/slides/slide1.xml" Id="Rf99c46ded6604703" /><Relationship Type="http://schemas.openxmlformats.org/officeDocument/2006/relationships/slide" Target="/ppt/slides/slide2.xml" Id="R513d4366d73e4f33" /><Relationship Type="http://schemas.openxmlformats.org/officeDocument/2006/relationships/slide" Target="/ppt/slides/slide3.xml" Id="Rab1c8983fd434b6f" /><Relationship Type="http://schemas.openxmlformats.org/officeDocument/2006/relationships/slide" Target="/ppt/slides/slide4.xml" Id="Re1b154b67c904997" /><Relationship Type="http://schemas.openxmlformats.org/officeDocument/2006/relationships/slide" Target="/ppt/slides/slide5.xml" Id="Re163687d72654963" /><Relationship Type="http://schemas.openxmlformats.org/officeDocument/2006/relationships/slide" Target="/ppt/slides/slide6.xml" Id="R48f71ee59d6940c8" /><Relationship Type="http://schemas.openxmlformats.org/officeDocument/2006/relationships/slide" Target="/ppt/slides/slide7.xml" Id="Re411ff02b608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5b857fe9f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423b699a4917" /><Relationship Type="http://schemas.openxmlformats.org/officeDocument/2006/relationships/theme" Target="/ppt/slideMasters/theme/theme1.xml" Id="R0991ea537aaa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9423b699a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f5f06f9b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69e98343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6e207c1e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00ee456c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b396f936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0fb437e4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246ffe61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 PARTNER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SKREROS FOSSE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FOSSE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PYJAM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Spillingsveien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 PARTNER AS</a:t>
            </a:r>
          </a:p>
        </p:txBody>
      </p:sp>
    </p:spTree>
  </p:cSld>
  <p:clrMapOvr>
    <a:masterClrMapping xmlns:a="http://schemas.openxmlformats.org/drawingml/2006/main"/>
  </p:clrMapOvr>
</p:sld>
</file>