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aa3961429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c5087a6a84a0a"/>
  </p:sldMasterIdLst>
  <p:sldIdLst>
    <p:sldId xmlns:r="http://schemas.openxmlformats.org/officeDocument/2006/relationships" id="256" r:id="R033cf89b807548fc"/>
    <p:sldId xmlns:r="http://schemas.openxmlformats.org/officeDocument/2006/relationships" id="257" r:id="R500a3d2b9de74af1"/>
    <p:sldId xmlns:r="http://schemas.openxmlformats.org/officeDocument/2006/relationships" id="258" r:id="Rfcf745ee175a4dcf"/>
    <p:sldId xmlns:r="http://schemas.openxmlformats.org/officeDocument/2006/relationships" id="259" r:id="R5e6d0121024247e0"/>
    <p:sldId xmlns:r="http://schemas.openxmlformats.org/officeDocument/2006/relationships" id="260" r:id="R7f018b178ed9412e"/>
    <p:sldId xmlns:r="http://schemas.openxmlformats.org/officeDocument/2006/relationships" id="261" r:id="R1690b64a58d84e6d"/>
    <p:sldId xmlns:r="http://schemas.openxmlformats.org/officeDocument/2006/relationships" id="262" r:id="Rae630c3b97c9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c5087a6a84a0a" /><Relationship Type="http://schemas.openxmlformats.org/officeDocument/2006/relationships/slide" Target="/ppt/slides/slide1.xml" Id="R033cf89b807548fc" /><Relationship Type="http://schemas.openxmlformats.org/officeDocument/2006/relationships/slide" Target="/ppt/slides/slide2.xml" Id="R500a3d2b9de74af1" /><Relationship Type="http://schemas.openxmlformats.org/officeDocument/2006/relationships/slide" Target="/ppt/slides/slide3.xml" Id="Rfcf745ee175a4dcf" /><Relationship Type="http://schemas.openxmlformats.org/officeDocument/2006/relationships/slide" Target="/ppt/slides/slide4.xml" Id="R5e6d0121024247e0" /><Relationship Type="http://schemas.openxmlformats.org/officeDocument/2006/relationships/slide" Target="/ppt/slides/slide5.xml" Id="R7f018b178ed9412e" /><Relationship Type="http://schemas.openxmlformats.org/officeDocument/2006/relationships/slide" Target="/ppt/slides/slide6.xml" Id="R1690b64a58d84e6d" /><Relationship Type="http://schemas.openxmlformats.org/officeDocument/2006/relationships/slide" Target="/ppt/slides/slide7.xml" Id="Rae630c3b97c9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86e1efe2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c84b85985443a" /><Relationship Type="http://schemas.openxmlformats.org/officeDocument/2006/relationships/theme" Target="/ppt/slideMasters/theme/theme1.xml" Id="Rc9f89d59fabc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c84b8598544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0c00a0c9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7a03d52d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bef9d260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facc3bb3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bb5b9613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8b57026e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3ba942a9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17 585 823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17 600 734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CECILIE NORÉN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NORÉN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Norén,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