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32710938b542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c9675398e949f8"/>
  </p:sldMasterIdLst>
  <p:sldIdLst>
    <p:sldId xmlns:r="http://schemas.openxmlformats.org/officeDocument/2006/relationships" id="256" r:id="R2f6e1f5b56f24871"/>
    <p:sldId xmlns:r="http://schemas.openxmlformats.org/officeDocument/2006/relationships" id="257" r:id="R501da11fc54b431b"/>
    <p:sldId xmlns:r="http://schemas.openxmlformats.org/officeDocument/2006/relationships" id="258" r:id="Rd0436dc4288f441a"/>
    <p:sldId xmlns:r="http://schemas.openxmlformats.org/officeDocument/2006/relationships" id="259" r:id="R6372430f53484844"/>
    <p:sldId xmlns:r="http://schemas.openxmlformats.org/officeDocument/2006/relationships" id="260" r:id="R97988d0aa6ee4f4e"/>
    <p:sldId xmlns:r="http://schemas.openxmlformats.org/officeDocument/2006/relationships" id="261" r:id="R4645147f5dc44ab2"/>
    <p:sldId xmlns:r="http://schemas.openxmlformats.org/officeDocument/2006/relationships" id="262" r:id="Raedc976af1ef42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c9675398e949f8" /><Relationship Type="http://schemas.openxmlformats.org/officeDocument/2006/relationships/slide" Target="/ppt/slides/slide1.xml" Id="R2f6e1f5b56f24871" /><Relationship Type="http://schemas.openxmlformats.org/officeDocument/2006/relationships/slide" Target="/ppt/slides/slide2.xml" Id="R501da11fc54b431b" /><Relationship Type="http://schemas.openxmlformats.org/officeDocument/2006/relationships/slide" Target="/ppt/slides/slide3.xml" Id="Rd0436dc4288f441a" /><Relationship Type="http://schemas.openxmlformats.org/officeDocument/2006/relationships/slide" Target="/ppt/slides/slide4.xml" Id="R6372430f53484844" /><Relationship Type="http://schemas.openxmlformats.org/officeDocument/2006/relationships/slide" Target="/ppt/slides/slide5.xml" Id="R97988d0aa6ee4f4e" /><Relationship Type="http://schemas.openxmlformats.org/officeDocument/2006/relationships/slide" Target="/ppt/slides/slide6.xml" Id="R4645147f5dc44ab2" /><Relationship Type="http://schemas.openxmlformats.org/officeDocument/2006/relationships/slide" Target="/ppt/slides/slide7.xml" Id="Raedc976af1ef42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f0a389d68547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e21ab5af5442e" /><Relationship Type="http://schemas.openxmlformats.org/officeDocument/2006/relationships/theme" Target="/ppt/slideMasters/theme/theme1.xml" Id="R1f2275e5d24942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ce21ab5af544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3d22fd4ca48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b4dc89e0442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47e79900142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888059a734d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b5416fc8549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4c294c9684d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0efbc362c44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AABEL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AABEL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2 561 460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2 503 747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2 250 323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18 615 086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18 868 493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MEYER NORÉN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KVADSHEIM NORÉN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CHRISTIAN NORÉN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KVADSHEIM NORÉN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Christian Norén, Neuberggata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921 889 747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AABEL AS</a:t>
            </a:r>
          </a:p>
        </p:txBody>
      </p:sp>
    </p:spTree>
  </p:cSld>
  <p:clrMapOvr>
    <a:masterClrMapping xmlns:a="http://schemas.openxmlformats.org/drawingml/2006/main"/>
  </p:clrMapOvr>
</p:sld>
</file>