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a2faa139747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b47c39fb849be"/>
  </p:sldMasterIdLst>
  <p:sldIdLst>
    <p:sldId xmlns:r="http://schemas.openxmlformats.org/officeDocument/2006/relationships" id="256" r:id="Rb50e7fe4ccfd4404"/>
    <p:sldId xmlns:r="http://schemas.openxmlformats.org/officeDocument/2006/relationships" id="257" r:id="R3e2b13b699374c5e"/>
    <p:sldId xmlns:r="http://schemas.openxmlformats.org/officeDocument/2006/relationships" id="258" r:id="R2679cc20dd244769"/>
    <p:sldId xmlns:r="http://schemas.openxmlformats.org/officeDocument/2006/relationships" id="259" r:id="R08b6fcea96884626"/>
    <p:sldId xmlns:r="http://schemas.openxmlformats.org/officeDocument/2006/relationships" id="260" r:id="R46b5b77ea3ba4962"/>
    <p:sldId xmlns:r="http://schemas.openxmlformats.org/officeDocument/2006/relationships" id="261" r:id="R31dfb6aa1dc540f3"/>
    <p:sldId xmlns:r="http://schemas.openxmlformats.org/officeDocument/2006/relationships" id="262" r:id="R8fec2599af034a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b47c39fb849be" /><Relationship Type="http://schemas.openxmlformats.org/officeDocument/2006/relationships/slide" Target="/ppt/slides/slide1.xml" Id="Rb50e7fe4ccfd4404" /><Relationship Type="http://schemas.openxmlformats.org/officeDocument/2006/relationships/slide" Target="/ppt/slides/slide2.xml" Id="R3e2b13b699374c5e" /><Relationship Type="http://schemas.openxmlformats.org/officeDocument/2006/relationships/slide" Target="/ppt/slides/slide3.xml" Id="R2679cc20dd244769" /><Relationship Type="http://schemas.openxmlformats.org/officeDocument/2006/relationships/slide" Target="/ppt/slides/slide4.xml" Id="R08b6fcea96884626" /><Relationship Type="http://schemas.openxmlformats.org/officeDocument/2006/relationships/slide" Target="/ppt/slides/slide5.xml" Id="R46b5b77ea3ba4962" /><Relationship Type="http://schemas.openxmlformats.org/officeDocument/2006/relationships/slide" Target="/ppt/slides/slide6.xml" Id="R31dfb6aa1dc540f3" /><Relationship Type="http://schemas.openxmlformats.org/officeDocument/2006/relationships/slide" Target="/ppt/slides/slide7.xml" Id="R8fec2599af034a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16a5f561949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1c87f5dde4efa" /><Relationship Type="http://schemas.openxmlformats.org/officeDocument/2006/relationships/theme" Target="/ppt/slideMasters/theme/theme1.xml" Id="Rf422df5d066540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e1c87f5dde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d22ef94e242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974077a2247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f16190b01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c2ae2e1e842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c325c55db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b4642b22c4c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061f0e213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LOUIE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LOUIE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−7 358 638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51 793 866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458 121 101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469 485 649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LOUIE INVESTOR AS</a:t>
            </a:r>
          </a:p>
        </p:txBody>
      </p:sp>
    </p:spTree>
  </p:cSld>
  <p:clrMapOvr>
    <a:masterClrMapping xmlns:a="http://schemas.openxmlformats.org/drawingml/2006/main"/>
  </p:clrMapOvr>
</p:sld>
</file>