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e00425a978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5360a035be4641"/>
  </p:sldMasterIdLst>
  <p:sldIdLst>
    <p:sldId xmlns:r="http://schemas.openxmlformats.org/officeDocument/2006/relationships" id="256" r:id="Raf74551208ca4865"/>
    <p:sldId xmlns:r="http://schemas.openxmlformats.org/officeDocument/2006/relationships" id="257" r:id="Rd288a71eea86464f"/>
    <p:sldId xmlns:r="http://schemas.openxmlformats.org/officeDocument/2006/relationships" id="258" r:id="Rdf635ee746994250"/>
    <p:sldId xmlns:r="http://schemas.openxmlformats.org/officeDocument/2006/relationships" id="259" r:id="R77c0a707ef4b4dde"/>
    <p:sldId xmlns:r="http://schemas.openxmlformats.org/officeDocument/2006/relationships" id="260" r:id="R84148f8fffc14d87"/>
    <p:sldId xmlns:r="http://schemas.openxmlformats.org/officeDocument/2006/relationships" id="261" r:id="Ra3b7fa32aafe4856"/>
    <p:sldId xmlns:r="http://schemas.openxmlformats.org/officeDocument/2006/relationships" id="262" r:id="Rdf6e06e8a8f8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360a035be4641" /><Relationship Type="http://schemas.openxmlformats.org/officeDocument/2006/relationships/slide" Target="/ppt/slides/slide1.xml" Id="Raf74551208ca4865" /><Relationship Type="http://schemas.openxmlformats.org/officeDocument/2006/relationships/slide" Target="/ppt/slides/slide2.xml" Id="Rd288a71eea86464f" /><Relationship Type="http://schemas.openxmlformats.org/officeDocument/2006/relationships/slide" Target="/ppt/slides/slide3.xml" Id="Rdf635ee746994250" /><Relationship Type="http://schemas.openxmlformats.org/officeDocument/2006/relationships/slide" Target="/ppt/slides/slide4.xml" Id="R77c0a707ef4b4dde" /><Relationship Type="http://schemas.openxmlformats.org/officeDocument/2006/relationships/slide" Target="/ppt/slides/slide5.xml" Id="R84148f8fffc14d87" /><Relationship Type="http://schemas.openxmlformats.org/officeDocument/2006/relationships/slide" Target="/ppt/slides/slide6.xml" Id="Ra3b7fa32aafe4856" /><Relationship Type="http://schemas.openxmlformats.org/officeDocument/2006/relationships/slide" Target="/ppt/slides/slide7.xml" Id="Rdf6e06e8a8f8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619e78b7741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5a3eeddf24b7b" /><Relationship Type="http://schemas.openxmlformats.org/officeDocument/2006/relationships/theme" Target="/ppt/slideMasters/theme/theme1.xml" Id="R93e1399e2066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5a3eeddf24b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f2f8df5824e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d653993664a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28ff7ad45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cdd1f0c5f49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04d46f3ff44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05ab8969b41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9ebc15846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BROCH JC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JC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JC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JC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JC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JC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54 417 000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102 492 000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102 999 000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JC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JØRGEN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JC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JC HOLDING AS</a:t>
            </a:r>
          </a:p>
        </p:txBody>
      </p:sp>
    </p:spTree>
  </p:cSld>
  <p:clrMapOvr>
    <a:masterClrMapping xmlns:a="http://schemas.openxmlformats.org/drawingml/2006/main"/>
  </p:clrMapOvr>
</p:sld>
</file>