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c120e73927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7c6a5329484555"/>
  </p:sldMasterIdLst>
  <p:sldIdLst>
    <p:sldId xmlns:r="http://schemas.openxmlformats.org/officeDocument/2006/relationships" id="256" r:id="R5dee7a3e0bf145e1"/>
    <p:sldId xmlns:r="http://schemas.openxmlformats.org/officeDocument/2006/relationships" id="257" r:id="R462bb0f497ca4e70"/>
    <p:sldId xmlns:r="http://schemas.openxmlformats.org/officeDocument/2006/relationships" id="258" r:id="Re08c7400d69745cf"/>
    <p:sldId xmlns:r="http://schemas.openxmlformats.org/officeDocument/2006/relationships" id="259" r:id="Rc4a49d3893ae45a5"/>
    <p:sldId xmlns:r="http://schemas.openxmlformats.org/officeDocument/2006/relationships" id="260" r:id="R2813a86b50104bcc"/>
    <p:sldId xmlns:r="http://schemas.openxmlformats.org/officeDocument/2006/relationships" id="261" r:id="R4d87035b20e04d5f"/>
    <p:sldId xmlns:r="http://schemas.openxmlformats.org/officeDocument/2006/relationships" id="262" r:id="Ra0237f04551746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7c6a5329484555" /><Relationship Type="http://schemas.openxmlformats.org/officeDocument/2006/relationships/slide" Target="/ppt/slides/slide1.xml" Id="R5dee7a3e0bf145e1" /><Relationship Type="http://schemas.openxmlformats.org/officeDocument/2006/relationships/slide" Target="/ppt/slides/slide2.xml" Id="R462bb0f497ca4e70" /><Relationship Type="http://schemas.openxmlformats.org/officeDocument/2006/relationships/slide" Target="/ppt/slides/slide3.xml" Id="Re08c7400d69745cf" /><Relationship Type="http://schemas.openxmlformats.org/officeDocument/2006/relationships/slide" Target="/ppt/slides/slide4.xml" Id="Rc4a49d3893ae45a5" /><Relationship Type="http://schemas.openxmlformats.org/officeDocument/2006/relationships/slide" Target="/ppt/slides/slide5.xml" Id="R2813a86b50104bcc" /><Relationship Type="http://schemas.openxmlformats.org/officeDocument/2006/relationships/slide" Target="/ppt/slides/slide6.xml" Id="R4d87035b20e04d5f" /><Relationship Type="http://schemas.openxmlformats.org/officeDocument/2006/relationships/slide" Target="/ppt/slides/slide7.xml" Id="Ra0237f04551746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eac31a0974c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e6a63d0ed41b7" /><Relationship Type="http://schemas.openxmlformats.org/officeDocument/2006/relationships/theme" Target="/ppt/slideMasters/theme/theme1.xml" Id="Rb22a565ba6f6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e6a63d0ed41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effe6681046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47faa9210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8fe5168d842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8999a3d42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7c300d966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862062b0243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67928db1c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FLYING ELEPHANT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FLYING ELEPHANT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−10 648 000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374 672 000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532 044 000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TY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 FLYVENDE ELEFANT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LEVAIN CONSULTING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ROCKSOLID AS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53B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FLYING ELEPHANT AS</a:t>
            </a:r>
          </a:p>
        </p:txBody>
      </p:sp>
    </p:spTree>
  </p:cSld>
  <p:clrMapOvr>
    <a:masterClrMapping xmlns:a="http://schemas.openxmlformats.org/drawingml/2006/main"/>
  </p:clrMapOvr>
</p:sld>
</file>