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afb1b5cadd644e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b912a86775e477f"/>
  </p:sldMasterIdLst>
  <p:sldIdLst>
    <p:sldId xmlns:r="http://schemas.openxmlformats.org/officeDocument/2006/relationships" id="256" r:id="Rd44ef8accee1423c"/>
    <p:sldId xmlns:r="http://schemas.openxmlformats.org/officeDocument/2006/relationships" id="257" r:id="Rccfc462e83a24e7b"/>
    <p:sldId xmlns:r="http://schemas.openxmlformats.org/officeDocument/2006/relationships" id="258" r:id="R8d6c9da34cad4c3d"/>
    <p:sldId xmlns:r="http://schemas.openxmlformats.org/officeDocument/2006/relationships" id="259" r:id="R593315021d4f4c80"/>
    <p:sldId xmlns:r="http://schemas.openxmlformats.org/officeDocument/2006/relationships" id="260" r:id="Rb7e5a72d2ddb4dcb"/>
    <p:sldId xmlns:r="http://schemas.openxmlformats.org/officeDocument/2006/relationships" id="261" r:id="R5594d92df5824aee"/>
    <p:sldId xmlns:r="http://schemas.openxmlformats.org/officeDocument/2006/relationships" id="262" r:id="R0632f3dd27b1407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912a86775e477f" /><Relationship Type="http://schemas.openxmlformats.org/officeDocument/2006/relationships/slide" Target="/ppt/slides/slide1.xml" Id="Rd44ef8accee1423c" /><Relationship Type="http://schemas.openxmlformats.org/officeDocument/2006/relationships/slide" Target="/ppt/slides/slide2.xml" Id="Rccfc462e83a24e7b" /><Relationship Type="http://schemas.openxmlformats.org/officeDocument/2006/relationships/slide" Target="/ppt/slides/slide3.xml" Id="R8d6c9da34cad4c3d" /><Relationship Type="http://schemas.openxmlformats.org/officeDocument/2006/relationships/slide" Target="/ppt/slides/slide4.xml" Id="R593315021d4f4c80" /><Relationship Type="http://schemas.openxmlformats.org/officeDocument/2006/relationships/slide" Target="/ppt/slides/slide5.xml" Id="Rb7e5a72d2ddb4dcb" /><Relationship Type="http://schemas.openxmlformats.org/officeDocument/2006/relationships/slide" Target="/ppt/slides/slide6.xml" Id="R5594d92df5824aee" /><Relationship Type="http://schemas.openxmlformats.org/officeDocument/2006/relationships/slide" Target="/ppt/slides/slide7.xml" Id="R0632f3dd27b1407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d144756a7d4ec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d2276c9cf44a08" /><Relationship Type="http://schemas.openxmlformats.org/officeDocument/2006/relationships/theme" Target="/ppt/slideMasters/theme/theme1.xml" Id="R280163baf3b743c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9d2276c9cf44a0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6c2d28135440a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eaeb7eb86f434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79f53b8f004e4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78a6ddd1844e6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c4e3857d36420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efa9c1b60d440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5e2edf8ccc4e8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ROCKSOLID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ROCKSOLID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ROCKSOLID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ROCKSOLID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ROCKSOLID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ROCKSOLID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−89 502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−16 628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66 778 409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67 487 222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ROCKSOLID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HAARE SIMEN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ROCKSOLID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Olav Selvaags plass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921 890 516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ROCKSOLID AS</a:t>
            </a:r>
          </a:p>
        </p:txBody>
      </p:sp>
    </p:spTree>
  </p:cSld>
  <p:clrMapOvr>
    <a:masterClrMapping xmlns:a="http://schemas.openxmlformats.org/drawingml/2006/main"/>
  </p:clrMapOvr>
</p:sld>
</file>