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d2cf1c2b0d4c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25a49cb6f948a4"/>
  </p:sldMasterIdLst>
  <p:sldIdLst>
    <p:sldId xmlns:r="http://schemas.openxmlformats.org/officeDocument/2006/relationships" id="256" r:id="R42a1410129de4890"/>
    <p:sldId xmlns:r="http://schemas.openxmlformats.org/officeDocument/2006/relationships" id="257" r:id="R55d71d1128774c39"/>
    <p:sldId xmlns:r="http://schemas.openxmlformats.org/officeDocument/2006/relationships" id="258" r:id="R844452ec88ca40f4"/>
    <p:sldId xmlns:r="http://schemas.openxmlformats.org/officeDocument/2006/relationships" id="259" r:id="Re5ca4546ea4247ae"/>
    <p:sldId xmlns:r="http://schemas.openxmlformats.org/officeDocument/2006/relationships" id="260" r:id="R2d60180df4ba43e3"/>
    <p:sldId xmlns:r="http://schemas.openxmlformats.org/officeDocument/2006/relationships" id="261" r:id="R273954f5aa0e4638"/>
    <p:sldId xmlns:r="http://schemas.openxmlformats.org/officeDocument/2006/relationships" id="262" r:id="R901fe918f35041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25a49cb6f948a4" /><Relationship Type="http://schemas.openxmlformats.org/officeDocument/2006/relationships/slide" Target="/ppt/slides/slide1.xml" Id="R42a1410129de4890" /><Relationship Type="http://schemas.openxmlformats.org/officeDocument/2006/relationships/slide" Target="/ppt/slides/slide2.xml" Id="R55d71d1128774c39" /><Relationship Type="http://schemas.openxmlformats.org/officeDocument/2006/relationships/slide" Target="/ppt/slides/slide3.xml" Id="R844452ec88ca40f4" /><Relationship Type="http://schemas.openxmlformats.org/officeDocument/2006/relationships/slide" Target="/ppt/slides/slide4.xml" Id="Re5ca4546ea4247ae" /><Relationship Type="http://schemas.openxmlformats.org/officeDocument/2006/relationships/slide" Target="/ppt/slides/slide5.xml" Id="R2d60180df4ba43e3" /><Relationship Type="http://schemas.openxmlformats.org/officeDocument/2006/relationships/slide" Target="/ppt/slides/slide6.xml" Id="R273954f5aa0e4638" /><Relationship Type="http://schemas.openxmlformats.org/officeDocument/2006/relationships/slide" Target="/ppt/slides/slide7.xml" Id="R901fe918f35041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4c39698cc24e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9b4dca09a54dde" /><Relationship Type="http://schemas.openxmlformats.org/officeDocument/2006/relationships/theme" Target="/ppt/slideMasters/theme/theme1.xml" Id="R55b1a796912046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9b4dca09a54d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ec68b5dcc84c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103795ef194c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baef8a4b3248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1b9e6f319d4b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7b82adb40e49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130242498a42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79246681c545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DEN FLYVENDE ELEFANT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 FLYVENDE ELEFANT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DEN FLYVENDE ELEFANT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 FLYVENDE ELEFANT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 FLYVENDE ELEFANT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 FLYVENDE ELEFANT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−52 152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−132 827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240 525 702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243 659 607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 FLYVENDE ELEFANT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HAARE ASMUND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 FLYVENDE ELEFANT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Flying Elephant AS, Munkedamsveien 53B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921 891 636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 FLYVENDE ELEFANT AS</a:t>
            </a:r>
          </a:p>
        </p:txBody>
      </p:sp>
    </p:spTree>
  </p:cSld>
  <p:clrMapOvr>
    <a:masterClrMapping xmlns:a="http://schemas.openxmlformats.org/drawingml/2006/main"/>
  </p:clrMapOvr>
</p:sld>
</file>