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6432d1f42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f18816d824210"/>
  </p:sldMasterIdLst>
  <p:sldIdLst>
    <p:sldId xmlns:r="http://schemas.openxmlformats.org/officeDocument/2006/relationships" id="256" r:id="Rb04068cca1274dda"/>
    <p:sldId xmlns:r="http://schemas.openxmlformats.org/officeDocument/2006/relationships" id="257" r:id="R7f10e0eefd7740a4"/>
    <p:sldId xmlns:r="http://schemas.openxmlformats.org/officeDocument/2006/relationships" id="258" r:id="Rd4106fe847d84f36"/>
    <p:sldId xmlns:r="http://schemas.openxmlformats.org/officeDocument/2006/relationships" id="259" r:id="R9ff171c75ca443e5"/>
    <p:sldId xmlns:r="http://schemas.openxmlformats.org/officeDocument/2006/relationships" id="260" r:id="Rcc3c0508ca764e40"/>
    <p:sldId xmlns:r="http://schemas.openxmlformats.org/officeDocument/2006/relationships" id="261" r:id="Rc3cd8d027ed9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f18816d824210" /><Relationship Type="http://schemas.openxmlformats.org/officeDocument/2006/relationships/slide" Target="/ppt/slides/slide1.xml" Id="Rb04068cca1274dda" /><Relationship Type="http://schemas.openxmlformats.org/officeDocument/2006/relationships/slide" Target="/ppt/slides/slide2.xml" Id="R7f10e0eefd7740a4" /><Relationship Type="http://schemas.openxmlformats.org/officeDocument/2006/relationships/slide" Target="/ppt/slides/slide3.xml" Id="Rd4106fe847d84f36" /><Relationship Type="http://schemas.openxmlformats.org/officeDocument/2006/relationships/slide" Target="/ppt/slides/slide4.xml" Id="R9ff171c75ca443e5" /><Relationship Type="http://schemas.openxmlformats.org/officeDocument/2006/relationships/slide" Target="/ppt/slides/slide5.xml" Id="Rcc3c0508ca764e40" /><Relationship Type="http://schemas.openxmlformats.org/officeDocument/2006/relationships/slide" Target="/ppt/slides/slide6.xml" Id="Rc3cd8d027ed9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ccab22554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b8dd1a5b4716" /><Relationship Type="http://schemas.openxmlformats.org/officeDocument/2006/relationships/theme" Target="/ppt/slideMasters/theme/theme1.xml" Id="R8ca7fe70da23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0b8dd1a5b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131fb608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1855a4bb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396edd79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5ae2a4ed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1eb959f8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0712aad65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87 009 475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88 420 089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