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6ffdb4ac6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8ca7dee6f4fd1"/>
  </p:sldMasterIdLst>
  <p:sldIdLst>
    <p:sldId xmlns:r="http://schemas.openxmlformats.org/officeDocument/2006/relationships" id="256" r:id="R333cd23d59a34651"/>
    <p:sldId xmlns:r="http://schemas.openxmlformats.org/officeDocument/2006/relationships" id="257" r:id="Rfa680d76a9284be3"/>
    <p:sldId xmlns:r="http://schemas.openxmlformats.org/officeDocument/2006/relationships" id="258" r:id="R164619e6103f4910"/>
    <p:sldId xmlns:r="http://schemas.openxmlformats.org/officeDocument/2006/relationships" id="259" r:id="R5f9fe582b4624825"/>
    <p:sldId xmlns:r="http://schemas.openxmlformats.org/officeDocument/2006/relationships" id="260" r:id="R2dc20ca5a48a4760"/>
    <p:sldId xmlns:r="http://schemas.openxmlformats.org/officeDocument/2006/relationships" id="261" r:id="Rdccdf63115a64239"/>
    <p:sldId xmlns:r="http://schemas.openxmlformats.org/officeDocument/2006/relationships" id="262" r:id="R148ae1973086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8ca7dee6f4fd1" /><Relationship Type="http://schemas.openxmlformats.org/officeDocument/2006/relationships/slide" Target="/ppt/slides/slide1.xml" Id="R333cd23d59a34651" /><Relationship Type="http://schemas.openxmlformats.org/officeDocument/2006/relationships/slide" Target="/ppt/slides/slide2.xml" Id="Rfa680d76a9284be3" /><Relationship Type="http://schemas.openxmlformats.org/officeDocument/2006/relationships/slide" Target="/ppt/slides/slide3.xml" Id="R164619e6103f4910" /><Relationship Type="http://schemas.openxmlformats.org/officeDocument/2006/relationships/slide" Target="/ppt/slides/slide4.xml" Id="R5f9fe582b4624825" /><Relationship Type="http://schemas.openxmlformats.org/officeDocument/2006/relationships/slide" Target="/ppt/slides/slide5.xml" Id="R2dc20ca5a48a4760" /><Relationship Type="http://schemas.openxmlformats.org/officeDocument/2006/relationships/slide" Target="/ppt/slides/slide6.xml" Id="Rdccdf63115a64239" /><Relationship Type="http://schemas.openxmlformats.org/officeDocument/2006/relationships/slide" Target="/ppt/slides/slide7.xml" Id="R148ae1973086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74049160a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1c5e6bc64867" /><Relationship Type="http://schemas.openxmlformats.org/officeDocument/2006/relationships/theme" Target="/ppt/slideMasters/theme/theme1.xml" Id="R95719efe4934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21c5e6bc6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fbddeb677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8253f1e77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6f55f3df3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5dd6011149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ca2f504b4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3b11eb97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5e9bb473641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REVISOR-PARTNER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REVISOR-PARTNER 1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9 095 846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11 143 084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FLAKNE BJØRN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Årstadveien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REVISOR-PARTNER 1 AS</a:t>
            </a:r>
          </a:p>
        </p:txBody>
      </p:sp>
    </p:spTree>
  </p:cSld>
  <p:clrMapOvr>
    <a:masterClrMapping xmlns:a="http://schemas.openxmlformats.org/drawingml/2006/main"/>
  </p:clrMapOvr>
</p:sld>
</file>