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be3a13172f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1fceb234b41a4"/>
  </p:sldMasterIdLst>
  <p:sldIdLst>
    <p:sldId xmlns:r="http://schemas.openxmlformats.org/officeDocument/2006/relationships" id="256" r:id="R18706715733a4bcb"/>
    <p:sldId xmlns:r="http://schemas.openxmlformats.org/officeDocument/2006/relationships" id="257" r:id="R02a650ea8c0640a7"/>
    <p:sldId xmlns:r="http://schemas.openxmlformats.org/officeDocument/2006/relationships" id="258" r:id="Rf22b1033a22342a7"/>
    <p:sldId xmlns:r="http://schemas.openxmlformats.org/officeDocument/2006/relationships" id="259" r:id="R8134a38a7f8a491e"/>
    <p:sldId xmlns:r="http://schemas.openxmlformats.org/officeDocument/2006/relationships" id="260" r:id="Rd29226908bc2463b"/>
    <p:sldId xmlns:r="http://schemas.openxmlformats.org/officeDocument/2006/relationships" id="261" r:id="Rfd376692c0e346c3"/>
    <p:sldId xmlns:r="http://schemas.openxmlformats.org/officeDocument/2006/relationships" id="262" r:id="R02cd37db6711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1fceb234b41a4" /><Relationship Type="http://schemas.openxmlformats.org/officeDocument/2006/relationships/slide" Target="/ppt/slides/slide1.xml" Id="R18706715733a4bcb" /><Relationship Type="http://schemas.openxmlformats.org/officeDocument/2006/relationships/slide" Target="/ppt/slides/slide2.xml" Id="R02a650ea8c0640a7" /><Relationship Type="http://schemas.openxmlformats.org/officeDocument/2006/relationships/slide" Target="/ppt/slides/slide3.xml" Id="Rf22b1033a22342a7" /><Relationship Type="http://schemas.openxmlformats.org/officeDocument/2006/relationships/slide" Target="/ppt/slides/slide4.xml" Id="R8134a38a7f8a491e" /><Relationship Type="http://schemas.openxmlformats.org/officeDocument/2006/relationships/slide" Target="/ppt/slides/slide5.xml" Id="Rd29226908bc2463b" /><Relationship Type="http://schemas.openxmlformats.org/officeDocument/2006/relationships/slide" Target="/ppt/slides/slide6.xml" Id="Rfd376692c0e346c3" /><Relationship Type="http://schemas.openxmlformats.org/officeDocument/2006/relationships/slide" Target="/ppt/slides/slide7.xml" Id="R02cd37db6711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d8adf0aa7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b525d4a34c2e" /><Relationship Type="http://schemas.openxmlformats.org/officeDocument/2006/relationships/theme" Target="/ppt/slideMasters/theme/theme1.xml" Id="R264a2b02cdc74f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0b525d4a34c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8cb0d21dc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f228746ba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973b951c148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998641888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6f675cbae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ed204677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73bf0a44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DAB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7 249 732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18 331 420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ARILD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921 893 035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DAB HOLDING AS</a:t>
            </a:r>
          </a:p>
        </p:txBody>
      </p:sp>
    </p:spTree>
  </p:cSld>
  <p:clrMapOvr>
    <a:masterClrMapping xmlns:a="http://schemas.openxmlformats.org/drawingml/2006/main"/>
  </p:clrMapOvr>
</p:sld>
</file>