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061f5bb4664c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6f7245731e40b4"/>
  </p:sldMasterIdLst>
  <p:sldIdLst>
    <p:sldId xmlns:r="http://schemas.openxmlformats.org/officeDocument/2006/relationships" id="256" r:id="R9ef43fb4b95b4504"/>
    <p:sldId xmlns:r="http://schemas.openxmlformats.org/officeDocument/2006/relationships" id="257" r:id="Rdc6bc28409c344e4"/>
    <p:sldId xmlns:r="http://schemas.openxmlformats.org/officeDocument/2006/relationships" id="258" r:id="Rce0f4068f54c45b2"/>
    <p:sldId xmlns:r="http://schemas.openxmlformats.org/officeDocument/2006/relationships" id="259" r:id="R06209895343a431a"/>
    <p:sldId xmlns:r="http://schemas.openxmlformats.org/officeDocument/2006/relationships" id="260" r:id="R72ebc2298dce4baf"/>
    <p:sldId xmlns:r="http://schemas.openxmlformats.org/officeDocument/2006/relationships" id="261" r:id="Rccb83eda9dc448ae"/>
    <p:sldId xmlns:r="http://schemas.openxmlformats.org/officeDocument/2006/relationships" id="262" r:id="R4c24832ea191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f7245731e40b4" /><Relationship Type="http://schemas.openxmlformats.org/officeDocument/2006/relationships/slide" Target="/ppt/slides/slide1.xml" Id="R9ef43fb4b95b4504" /><Relationship Type="http://schemas.openxmlformats.org/officeDocument/2006/relationships/slide" Target="/ppt/slides/slide2.xml" Id="Rdc6bc28409c344e4" /><Relationship Type="http://schemas.openxmlformats.org/officeDocument/2006/relationships/slide" Target="/ppt/slides/slide3.xml" Id="Rce0f4068f54c45b2" /><Relationship Type="http://schemas.openxmlformats.org/officeDocument/2006/relationships/slide" Target="/ppt/slides/slide4.xml" Id="R06209895343a431a" /><Relationship Type="http://schemas.openxmlformats.org/officeDocument/2006/relationships/slide" Target="/ppt/slides/slide5.xml" Id="R72ebc2298dce4baf" /><Relationship Type="http://schemas.openxmlformats.org/officeDocument/2006/relationships/slide" Target="/ppt/slides/slide6.xml" Id="Rccb83eda9dc448ae" /><Relationship Type="http://schemas.openxmlformats.org/officeDocument/2006/relationships/slide" Target="/ppt/slides/slide7.xml" Id="R4c24832ea191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83e2a237149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b34dac077414b" /><Relationship Type="http://schemas.openxmlformats.org/officeDocument/2006/relationships/theme" Target="/ppt/slideMasters/theme/theme1.xml" Id="Rcabc8fdb6dda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b34dac07741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1291e81ac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ecab6026a49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e6608ff52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797d3eed6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2846724064b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acf42b50f4f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805a16eef41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TELLS HOLDING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516 945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ELLSTRØM TROND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Skollerudveien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TELLS HOLDING AS</a:t>
            </a:r>
          </a:p>
        </p:txBody>
      </p:sp>
    </p:spTree>
  </p:cSld>
  <p:clrMapOvr>
    <a:masterClrMapping xmlns:a="http://schemas.openxmlformats.org/drawingml/2006/main"/>
  </p:clrMapOvr>
</p:sld>
</file>