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0334009c9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b7ad3159940c2"/>
  </p:sldMasterIdLst>
  <p:sldIdLst>
    <p:sldId xmlns:r="http://schemas.openxmlformats.org/officeDocument/2006/relationships" id="256" r:id="Rc8d6e38b9e6e4e29"/>
    <p:sldId xmlns:r="http://schemas.openxmlformats.org/officeDocument/2006/relationships" id="257" r:id="R73a1ce5ee3144d21"/>
    <p:sldId xmlns:r="http://schemas.openxmlformats.org/officeDocument/2006/relationships" id="258" r:id="R2d16c49cdaea4224"/>
    <p:sldId xmlns:r="http://schemas.openxmlformats.org/officeDocument/2006/relationships" id="259" r:id="Rb34651404b794103"/>
    <p:sldId xmlns:r="http://schemas.openxmlformats.org/officeDocument/2006/relationships" id="260" r:id="Rc2df9270966e45b9"/>
    <p:sldId xmlns:r="http://schemas.openxmlformats.org/officeDocument/2006/relationships" id="261" r:id="Raba0302f3be640d0"/>
    <p:sldId xmlns:r="http://schemas.openxmlformats.org/officeDocument/2006/relationships" id="262" r:id="R568b4641e15c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b7ad3159940c2" /><Relationship Type="http://schemas.openxmlformats.org/officeDocument/2006/relationships/slide" Target="/ppt/slides/slide1.xml" Id="Rc8d6e38b9e6e4e29" /><Relationship Type="http://schemas.openxmlformats.org/officeDocument/2006/relationships/slide" Target="/ppt/slides/slide2.xml" Id="R73a1ce5ee3144d21" /><Relationship Type="http://schemas.openxmlformats.org/officeDocument/2006/relationships/slide" Target="/ppt/slides/slide3.xml" Id="R2d16c49cdaea4224" /><Relationship Type="http://schemas.openxmlformats.org/officeDocument/2006/relationships/slide" Target="/ppt/slides/slide4.xml" Id="Rb34651404b794103" /><Relationship Type="http://schemas.openxmlformats.org/officeDocument/2006/relationships/slide" Target="/ppt/slides/slide5.xml" Id="Rc2df9270966e45b9" /><Relationship Type="http://schemas.openxmlformats.org/officeDocument/2006/relationships/slide" Target="/ppt/slides/slide6.xml" Id="Raba0302f3be640d0" /><Relationship Type="http://schemas.openxmlformats.org/officeDocument/2006/relationships/slide" Target="/ppt/slides/slide7.xml" Id="R568b4641e15c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a9a87c5f5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534049024823" /><Relationship Type="http://schemas.openxmlformats.org/officeDocument/2006/relationships/theme" Target="/ppt/slideMasters/theme/theme1.xml" Id="Rc230644cdc24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153404902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2dd0f1c0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1c02bd9f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9f52ac46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9e548ded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f384dad0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70cb2f6c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8ec7f43b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SKOLLERUD 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 GÅRD HOLDING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658 178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HANS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GÅRD HOLDING AS</a:t>
            </a:r>
          </a:p>
        </p:txBody>
      </p:sp>
    </p:spTree>
  </p:cSld>
  <p:clrMapOvr>
    <a:masterClrMapping xmlns:a="http://schemas.openxmlformats.org/drawingml/2006/main"/>
  </p:clrMapOvr>
</p:sld>
</file>